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7"/>
  </p:notesMasterIdLst>
  <p:sldIdLst>
    <p:sldId id="256" r:id="rId2"/>
    <p:sldId id="298" r:id="rId3"/>
    <p:sldId id="258" r:id="rId4"/>
    <p:sldId id="260" r:id="rId5"/>
    <p:sldId id="261" r:id="rId6"/>
    <p:sldId id="299" r:id="rId7"/>
    <p:sldId id="300" r:id="rId8"/>
    <p:sldId id="262" r:id="rId9"/>
    <p:sldId id="301" r:id="rId10"/>
    <p:sldId id="264" r:id="rId11"/>
    <p:sldId id="302" r:id="rId12"/>
    <p:sldId id="303" r:id="rId13"/>
    <p:sldId id="304" r:id="rId14"/>
    <p:sldId id="305" r:id="rId15"/>
    <p:sldId id="306" r:id="rId16"/>
  </p:sldIdLst>
  <p:sldSz cx="9144000" cy="5143500" type="screen16x9"/>
  <p:notesSz cx="6858000" cy="9144000"/>
  <p:embeddedFontLst>
    <p:embeddedFont>
      <p:font typeface="Kaisei Opti" panose="020B0604020202020204" charset="-128"/>
      <p:regular r:id="rId18"/>
      <p:bold r:id="rId19"/>
    </p:embeddedFont>
    <p:embeddedFont>
      <p:font typeface="Catamaran" panose="020B0604020202020204" charset="0"/>
      <p:regular r:id="rId20"/>
      <p:bold r:id="rId21"/>
    </p:embeddedFont>
    <p:embeddedFont>
      <p:font typeface="Denk One" panose="020B0604020202020204" charset="0"/>
      <p:regular r:id="rId22"/>
    </p:embeddedFont>
    <p:embeddedFont>
      <p:font typeface="Fira Sans Extra Condensed" panose="020B0503050000020004" pitchFamily="34" charset="0"/>
      <p:regular r:id="rId23"/>
      <p:bold r:id="rId24"/>
      <p:italic r:id="rId25"/>
      <p:boldItalic r:id="rId26"/>
    </p:embeddedFont>
    <p:embeddedFont>
      <p:font typeface="Nunito Light" pitchFamily="2" charset="0"/>
      <p:regular r:id="rId27"/>
      <p: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300109C-0BD3-487B-A3E5-1FC3919E35F8}">
  <a:tblStyle styleId="{1300109C-0BD3-487B-A3E5-1FC3919E35F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37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viewProps" Target="viewProps.xml"/></Relationships>
</file>

<file path=ppt/media/image1.jpg>
</file>

<file path=ppt/media/image2.pn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0f7af2584a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0f7af2584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cc9050bdf8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cc9050bdf8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fd1541d378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fd1541d378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3466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cc9050bdf8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cc9050bdf8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19572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fd1541d378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fd1541d378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3209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cc9050bdf8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39143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fd1541d378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fd1541d378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6784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0f7af2584a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0f7af2584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2508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8f2908c462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8f2908c462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cc9050bdf8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fd1541d378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fd1541d378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cc9050bdf8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14455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fd1541d378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fd1541d378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70677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fd1541d378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fd1541d378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3342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820275"/>
            <a:ext cx="5078400" cy="23382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4138195"/>
            <a:ext cx="3909900" cy="410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126"/>
        <p:cNvGrpSpPr/>
        <p:nvPr/>
      </p:nvGrpSpPr>
      <p:grpSpPr>
        <a:xfrm>
          <a:off x="0" y="0"/>
          <a:ext cx="0" cy="0"/>
          <a:chOff x="0" y="0"/>
          <a:chExt cx="0" cy="0"/>
        </a:xfrm>
      </p:grpSpPr>
      <p:sp>
        <p:nvSpPr>
          <p:cNvPr id="127" name="Google Shape;127;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28" name="Google Shape;128;p18"/>
          <p:cNvSpPr txBox="1">
            <a:spLocks noGrp="1"/>
          </p:cNvSpPr>
          <p:nvPr>
            <p:ph type="title" idx="2"/>
          </p:nvPr>
        </p:nvSpPr>
        <p:spPr>
          <a:xfrm>
            <a:off x="686675" y="1600750"/>
            <a:ext cx="2519400" cy="405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29" name="Google Shape;129;p18"/>
          <p:cNvSpPr txBox="1">
            <a:spLocks noGrp="1"/>
          </p:cNvSpPr>
          <p:nvPr>
            <p:ph type="subTitle" idx="1"/>
          </p:nvPr>
        </p:nvSpPr>
        <p:spPr>
          <a:xfrm>
            <a:off x="686675" y="2013351"/>
            <a:ext cx="2519400" cy="891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0" name="Google Shape;130;p18"/>
          <p:cNvSpPr txBox="1">
            <a:spLocks noGrp="1"/>
          </p:cNvSpPr>
          <p:nvPr>
            <p:ph type="title" idx="3"/>
          </p:nvPr>
        </p:nvSpPr>
        <p:spPr>
          <a:xfrm>
            <a:off x="5948225" y="1600750"/>
            <a:ext cx="2519400" cy="405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31" name="Google Shape;131;p18"/>
          <p:cNvSpPr txBox="1">
            <a:spLocks noGrp="1"/>
          </p:cNvSpPr>
          <p:nvPr>
            <p:ph type="subTitle" idx="4"/>
          </p:nvPr>
        </p:nvSpPr>
        <p:spPr>
          <a:xfrm>
            <a:off x="5948225" y="2013350"/>
            <a:ext cx="2519400" cy="89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2" name="Google Shape;132;p18"/>
          <p:cNvSpPr txBox="1">
            <a:spLocks noGrp="1"/>
          </p:cNvSpPr>
          <p:nvPr>
            <p:ph type="title" idx="5"/>
          </p:nvPr>
        </p:nvSpPr>
        <p:spPr>
          <a:xfrm>
            <a:off x="686675" y="3170211"/>
            <a:ext cx="2519400" cy="405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33" name="Google Shape;133;p18"/>
          <p:cNvSpPr txBox="1">
            <a:spLocks noGrp="1"/>
          </p:cNvSpPr>
          <p:nvPr>
            <p:ph type="subTitle" idx="6"/>
          </p:nvPr>
        </p:nvSpPr>
        <p:spPr>
          <a:xfrm>
            <a:off x="686675" y="3607228"/>
            <a:ext cx="2519400" cy="891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4" name="Google Shape;134;p18"/>
          <p:cNvSpPr txBox="1">
            <a:spLocks noGrp="1"/>
          </p:cNvSpPr>
          <p:nvPr>
            <p:ph type="title" idx="7"/>
          </p:nvPr>
        </p:nvSpPr>
        <p:spPr>
          <a:xfrm>
            <a:off x="5948225" y="3170210"/>
            <a:ext cx="2519400" cy="405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35" name="Google Shape;135;p18"/>
          <p:cNvSpPr txBox="1">
            <a:spLocks noGrp="1"/>
          </p:cNvSpPr>
          <p:nvPr>
            <p:ph type="subTitle" idx="8"/>
          </p:nvPr>
        </p:nvSpPr>
        <p:spPr>
          <a:xfrm>
            <a:off x="5948225" y="3607225"/>
            <a:ext cx="2519400" cy="89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cxnSp>
        <p:nvCxnSpPr>
          <p:cNvPr id="136" name="Google Shape;136;p18"/>
          <p:cNvCxnSpPr/>
          <p:nvPr/>
        </p:nvCxnSpPr>
        <p:spPr>
          <a:xfrm rot="10800000">
            <a:off x="485850" y="-731096"/>
            <a:ext cx="0" cy="1710300"/>
          </a:xfrm>
          <a:prstGeom prst="straightConnector1">
            <a:avLst/>
          </a:prstGeom>
          <a:noFill/>
          <a:ln w="9525" cap="flat" cmpd="sng">
            <a:solidFill>
              <a:schemeClr val="accent1"/>
            </a:solidFill>
            <a:prstDash val="solid"/>
            <a:round/>
            <a:headEnd type="none" w="med" len="med"/>
            <a:tailEnd type="none" w="med" len="med"/>
          </a:ln>
        </p:spPr>
      </p:cxnSp>
      <p:grpSp>
        <p:nvGrpSpPr>
          <p:cNvPr id="137" name="Google Shape;137;p18"/>
          <p:cNvGrpSpPr/>
          <p:nvPr/>
        </p:nvGrpSpPr>
        <p:grpSpPr>
          <a:xfrm rot="10800000" flipH="1">
            <a:off x="429350" y="1125654"/>
            <a:ext cx="110100" cy="265400"/>
            <a:chOff x="7313625" y="4262675"/>
            <a:chExt cx="110100" cy="265400"/>
          </a:xfrm>
        </p:grpSpPr>
        <p:sp>
          <p:nvSpPr>
            <p:cNvPr id="138" name="Google Shape;138;p18"/>
            <p:cNvSpPr/>
            <p:nvPr/>
          </p:nvSpPr>
          <p:spPr>
            <a:xfrm>
              <a:off x="7313625" y="44179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8"/>
            <p:cNvSpPr/>
            <p:nvPr/>
          </p:nvSpPr>
          <p:spPr>
            <a:xfrm>
              <a:off x="7313625" y="42626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4">
    <p:spTree>
      <p:nvGrpSpPr>
        <p:cNvPr id="1" name="Shape 190"/>
        <p:cNvGrpSpPr/>
        <p:nvPr/>
      </p:nvGrpSpPr>
      <p:grpSpPr>
        <a:xfrm>
          <a:off x="0" y="0"/>
          <a:ext cx="0" cy="0"/>
          <a:chOff x="0" y="0"/>
          <a:chExt cx="0" cy="0"/>
        </a:xfrm>
      </p:grpSpPr>
      <p:cxnSp>
        <p:nvCxnSpPr>
          <p:cNvPr id="191" name="Google Shape;191;p24"/>
          <p:cNvCxnSpPr/>
          <p:nvPr/>
        </p:nvCxnSpPr>
        <p:spPr>
          <a:xfrm rot="10800000">
            <a:off x="491400" y="-226472"/>
            <a:ext cx="0" cy="3644100"/>
          </a:xfrm>
          <a:prstGeom prst="straightConnector1">
            <a:avLst/>
          </a:prstGeom>
          <a:noFill/>
          <a:ln w="9525" cap="flat" cmpd="sng">
            <a:solidFill>
              <a:schemeClr val="accent1"/>
            </a:solidFill>
            <a:prstDash val="solid"/>
            <a:round/>
            <a:headEnd type="none" w="med" len="med"/>
            <a:tailEnd type="none" w="med" len="med"/>
          </a:ln>
        </p:spPr>
      </p:cxnSp>
      <p:cxnSp>
        <p:nvCxnSpPr>
          <p:cNvPr id="192" name="Google Shape;192;p24"/>
          <p:cNvCxnSpPr/>
          <p:nvPr/>
        </p:nvCxnSpPr>
        <p:spPr>
          <a:xfrm flipH="1">
            <a:off x="736316" y="4363806"/>
            <a:ext cx="8405700" cy="6000"/>
          </a:xfrm>
          <a:prstGeom prst="straightConnector1">
            <a:avLst/>
          </a:prstGeom>
          <a:noFill/>
          <a:ln w="9525" cap="flat" cmpd="sng">
            <a:solidFill>
              <a:schemeClr val="accent1"/>
            </a:solidFill>
            <a:prstDash val="solid"/>
            <a:round/>
            <a:headEnd type="none" w="med" len="med"/>
            <a:tailEnd type="none" w="med" len="med"/>
          </a:ln>
        </p:spPr>
      </p:cxnSp>
      <p:grpSp>
        <p:nvGrpSpPr>
          <p:cNvPr id="193" name="Google Shape;193;p24"/>
          <p:cNvGrpSpPr/>
          <p:nvPr/>
        </p:nvGrpSpPr>
        <p:grpSpPr>
          <a:xfrm rot="10800000" flipH="1">
            <a:off x="1058814" y="3368597"/>
            <a:ext cx="1713496" cy="1768553"/>
            <a:chOff x="1058814" y="-226472"/>
            <a:chExt cx="1713496" cy="1768553"/>
          </a:xfrm>
        </p:grpSpPr>
        <p:grpSp>
          <p:nvGrpSpPr>
            <p:cNvPr id="194" name="Google Shape;194;p24"/>
            <p:cNvGrpSpPr/>
            <p:nvPr/>
          </p:nvGrpSpPr>
          <p:grpSpPr>
            <a:xfrm>
              <a:off x="1058823" y="-226472"/>
              <a:ext cx="1713487" cy="1768553"/>
              <a:chOff x="220623" y="-226472"/>
              <a:chExt cx="1713487" cy="1768553"/>
            </a:xfrm>
          </p:grpSpPr>
          <p:sp>
            <p:nvSpPr>
              <p:cNvPr id="195" name="Google Shape;195;p24"/>
              <p:cNvSpPr/>
              <p:nvPr/>
            </p:nvSpPr>
            <p:spPr>
              <a:xfrm rot="10800000">
                <a:off x="220623" y="-226472"/>
                <a:ext cx="1472400" cy="14724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rot="-1383264">
                <a:off x="834944" y="933382"/>
                <a:ext cx="1059646" cy="417910"/>
              </a:xfrm>
              <a:custGeom>
                <a:avLst/>
                <a:gdLst/>
                <a:ahLst/>
                <a:cxnLst/>
                <a:rect l="l" t="t" r="r" b="b"/>
                <a:pathLst>
                  <a:path w="17247" h="7173" fill="none" extrusionOk="0">
                    <a:moveTo>
                      <a:pt x="1" y="3336"/>
                    </a:moveTo>
                    <a:cubicBezTo>
                      <a:pt x="5705" y="7172"/>
                      <a:pt x="13410" y="5671"/>
                      <a:pt x="17246" y="0"/>
                    </a:cubicBezTo>
                  </a:path>
                </a:pathLst>
              </a:custGeom>
              <a:solidFill>
                <a:schemeClr val="accent2"/>
              </a:solidFill>
              <a:ln w="4170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Google Shape;197;p24"/>
            <p:cNvSpPr/>
            <p:nvPr/>
          </p:nvSpPr>
          <p:spPr>
            <a:xfrm rot="10800000">
              <a:off x="1058814" y="791922"/>
              <a:ext cx="356100" cy="3561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4"/>
            <p:cNvSpPr/>
            <p:nvPr/>
          </p:nvSpPr>
          <p:spPr>
            <a:xfrm flipH="1">
              <a:off x="2466875" y="457150"/>
              <a:ext cx="159600" cy="159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24"/>
          <p:cNvGrpSpPr/>
          <p:nvPr/>
        </p:nvGrpSpPr>
        <p:grpSpPr>
          <a:xfrm rot="10800000" flipH="1">
            <a:off x="4566950" y="-150410"/>
            <a:ext cx="4584300" cy="1669230"/>
            <a:chOff x="4566950" y="3391858"/>
            <a:chExt cx="4584300" cy="1669230"/>
          </a:xfrm>
        </p:grpSpPr>
        <p:sp>
          <p:nvSpPr>
            <p:cNvPr id="200" name="Google Shape;200;p24"/>
            <p:cNvSpPr/>
            <p:nvPr/>
          </p:nvSpPr>
          <p:spPr>
            <a:xfrm rot="10800000">
              <a:off x="7671300" y="3700288"/>
              <a:ext cx="1361100" cy="13608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rot="10800000">
              <a:off x="7626991" y="4012766"/>
              <a:ext cx="199500" cy="199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 name="Google Shape;202;p24"/>
            <p:cNvCxnSpPr/>
            <p:nvPr/>
          </p:nvCxnSpPr>
          <p:spPr>
            <a:xfrm>
              <a:off x="4566950" y="4573200"/>
              <a:ext cx="4584300" cy="0"/>
            </a:xfrm>
            <a:prstGeom prst="straightConnector1">
              <a:avLst/>
            </a:prstGeom>
            <a:noFill/>
            <a:ln w="9525" cap="flat" cmpd="sng">
              <a:solidFill>
                <a:schemeClr val="accent1"/>
              </a:solidFill>
              <a:prstDash val="solid"/>
              <a:round/>
              <a:headEnd type="oval" w="med" len="med"/>
              <a:tailEnd type="none" w="med" len="med"/>
            </a:ln>
          </p:spPr>
        </p:cxnSp>
        <p:sp>
          <p:nvSpPr>
            <p:cNvPr id="203" name="Google Shape;203;p24"/>
            <p:cNvSpPr/>
            <p:nvPr/>
          </p:nvSpPr>
          <p:spPr>
            <a:xfrm flipH="1">
              <a:off x="7305575" y="4497788"/>
              <a:ext cx="159600" cy="159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4"/>
            <p:cNvSpPr/>
            <p:nvPr/>
          </p:nvSpPr>
          <p:spPr>
            <a:xfrm>
              <a:off x="7671289" y="3391858"/>
              <a:ext cx="609845" cy="620911"/>
            </a:xfrm>
            <a:custGeom>
              <a:avLst/>
              <a:gdLst/>
              <a:ahLst/>
              <a:cxnLst/>
              <a:rect l="l" t="t" r="r" b="b"/>
              <a:pathLst>
                <a:path w="28355" h="28188" fill="none" extrusionOk="0">
                  <a:moveTo>
                    <a:pt x="1" y="1"/>
                  </a:moveTo>
                  <a:lnTo>
                    <a:pt x="28354" y="28188"/>
                  </a:lnTo>
                </a:path>
              </a:pathLst>
            </a:custGeom>
            <a:solidFill>
              <a:schemeClr val="lt2"/>
            </a:solidFill>
            <a:ln w="116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4_1">
    <p:spTree>
      <p:nvGrpSpPr>
        <p:cNvPr id="1" name="Shape 205"/>
        <p:cNvGrpSpPr/>
        <p:nvPr/>
      </p:nvGrpSpPr>
      <p:grpSpPr>
        <a:xfrm>
          <a:off x="0" y="0"/>
          <a:ext cx="0" cy="0"/>
          <a:chOff x="0" y="0"/>
          <a:chExt cx="0" cy="0"/>
        </a:xfrm>
      </p:grpSpPr>
      <p:cxnSp>
        <p:nvCxnSpPr>
          <p:cNvPr id="206" name="Google Shape;206;p25"/>
          <p:cNvCxnSpPr/>
          <p:nvPr/>
        </p:nvCxnSpPr>
        <p:spPr>
          <a:xfrm>
            <a:off x="8424000" y="1302075"/>
            <a:ext cx="0" cy="3267000"/>
          </a:xfrm>
          <a:prstGeom prst="straightConnector1">
            <a:avLst/>
          </a:prstGeom>
          <a:noFill/>
          <a:ln w="9525" cap="flat" cmpd="sng">
            <a:solidFill>
              <a:schemeClr val="accent1"/>
            </a:solidFill>
            <a:prstDash val="solid"/>
            <a:round/>
            <a:headEnd type="none" w="med" len="med"/>
            <a:tailEnd type="none" w="med" len="med"/>
          </a:ln>
        </p:spPr>
      </p:cxnSp>
      <p:grpSp>
        <p:nvGrpSpPr>
          <p:cNvPr id="207" name="Google Shape;207;p25"/>
          <p:cNvGrpSpPr/>
          <p:nvPr/>
        </p:nvGrpSpPr>
        <p:grpSpPr>
          <a:xfrm>
            <a:off x="8245268" y="3394375"/>
            <a:ext cx="357454" cy="956304"/>
            <a:chOff x="8245268" y="3394375"/>
            <a:chExt cx="357454" cy="956304"/>
          </a:xfrm>
        </p:grpSpPr>
        <p:sp>
          <p:nvSpPr>
            <p:cNvPr id="208" name="Google Shape;208;p25"/>
            <p:cNvSpPr/>
            <p:nvPr/>
          </p:nvSpPr>
          <p:spPr>
            <a:xfrm>
              <a:off x="8262300" y="3614675"/>
              <a:ext cx="323400" cy="32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25"/>
            <p:cNvGrpSpPr/>
            <p:nvPr/>
          </p:nvGrpSpPr>
          <p:grpSpPr>
            <a:xfrm>
              <a:off x="8245268" y="3394375"/>
              <a:ext cx="357454" cy="956304"/>
              <a:chOff x="357713" y="600975"/>
              <a:chExt cx="357454" cy="956304"/>
            </a:xfrm>
          </p:grpSpPr>
          <p:sp>
            <p:nvSpPr>
              <p:cNvPr id="210" name="Google Shape;210;p25"/>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accen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5"/>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5"/>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accen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5"/>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accen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4" name="Google Shape;214;p25"/>
          <p:cNvGrpSpPr/>
          <p:nvPr/>
        </p:nvGrpSpPr>
        <p:grpSpPr>
          <a:xfrm>
            <a:off x="220623" y="-258862"/>
            <a:ext cx="8952302" cy="1568819"/>
            <a:chOff x="220623" y="-258862"/>
            <a:chExt cx="8952302" cy="1568819"/>
          </a:xfrm>
        </p:grpSpPr>
        <p:sp>
          <p:nvSpPr>
            <p:cNvPr id="215" name="Google Shape;215;p25"/>
            <p:cNvSpPr/>
            <p:nvPr/>
          </p:nvSpPr>
          <p:spPr>
            <a:xfrm rot="10800000">
              <a:off x="220623" y="-258862"/>
              <a:ext cx="1472400" cy="14724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5"/>
            <p:cNvSpPr/>
            <p:nvPr/>
          </p:nvSpPr>
          <p:spPr>
            <a:xfrm rot="10800000">
              <a:off x="386589" y="953857"/>
              <a:ext cx="356100" cy="3561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5"/>
            <p:cNvSpPr/>
            <p:nvPr/>
          </p:nvSpPr>
          <p:spPr>
            <a:xfrm flipH="1">
              <a:off x="1628675" y="424760"/>
              <a:ext cx="159600" cy="159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8" name="Google Shape;218;p25"/>
            <p:cNvCxnSpPr/>
            <p:nvPr/>
          </p:nvCxnSpPr>
          <p:spPr>
            <a:xfrm>
              <a:off x="725525" y="540275"/>
              <a:ext cx="8447400" cy="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4_1_1">
    <p:spTree>
      <p:nvGrpSpPr>
        <p:cNvPr id="1" name="Shape 219"/>
        <p:cNvGrpSpPr/>
        <p:nvPr/>
      </p:nvGrpSpPr>
      <p:grpSpPr>
        <a:xfrm>
          <a:off x="0" y="0"/>
          <a:ext cx="0" cy="0"/>
          <a:chOff x="0" y="0"/>
          <a:chExt cx="0" cy="0"/>
        </a:xfrm>
      </p:grpSpPr>
      <p:grpSp>
        <p:nvGrpSpPr>
          <p:cNvPr id="220" name="Google Shape;220;p26"/>
          <p:cNvGrpSpPr/>
          <p:nvPr/>
        </p:nvGrpSpPr>
        <p:grpSpPr>
          <a:xfrm rot="10800000" flipH="1">
            <a:off x="4273548" y="412709"/>
            <a:ext cx="4124027" cy="4338325"/>
            <a:chOff x="615948" y="621875"/>
            <a:chExt cx="4124027" cy="4338325"/>
          </a:xfrm>
        </p:grpSpPr>
        <p:sp>
          <p:nvSpPr>
            <p:cNvPr id="221" name="Google Shape;221;p26"/>
            <p:cNvSpPr/>
            <p:nvPr/>
          </p:nvSpPr>
          <p:spPr>
            <a:xfrm>
              <a:off x="3504550" y="3454450"/>
              <a:ext cx="1138500" cy="1138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1178975" y="913400"/>
              <a:ext cx="3561000" cy="35610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3465700" y="621875"/>
              <a:ext cx="1138500" cy="113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1464025" y="1481625"/>
              <a:ext cx="180300" cy="18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6"/>
            <p:cNvSpPr/>
            <p:nvPr/>
          </p:nvSpPr>
          <p:spPr>
            <a:xfrm>
              <a:off x="2260825" y="4299550"/>
              <a:ext cx="77700" cy="77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6"/>
            <p:cNvSpPr/>
            <p:nvPr/>
          </p:nvSpPr>
          <p:spPr>
            <a:xfrm>
              <a:off x="1261695" y="3224100"/>
              <a:ext cx="1736100" cy="1736100"/>
            </a:xfrm>
            <a:prstGeom prst="chord">
              <a:avLst>
                <a:gd name="adj1" fmla="val 5383381"/>
                <a:gd name="adj2" fmla="val 1621619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 name="Google Shape;227;p26"/>
            <p:cNvGrpSpPr/>
            <p:nvPr/>
          </p:nvGrpSpPr>
          <p:grpSpPr>
            <a:xfrm>
              <a:off x="615948" y="2634957"/>
              <a:ext cx="2264046" cy="1839436"/>
              <a:chOff x="974492" y="-614630"/>
              <a:chExt cx="2264046" cy="1839436"/>
            </a:xfrm>
          </p:grpSpPr>
          <p:sp>
            <p:nvSpPr>
              <p:cNvPr id="228" name="Google Shape;228;p26"/>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30" name="Google Shape;230;p26"/>
          <p:cNvCxnSpPr/>
          <p:nvPr/>
        </p:nvCxnSpPr>
        <p:spPr>
          <a:xfrm>
            <a:off x="485850" y="3089975"/>
            <a:ext cx="0" cy="1470600"/>
          </a:xfrm>
          <a:prstGeom prst="straightConnector1">
            <a:avLst/>
          </a:prstGeom>
          <a:noFill/>
          <a:ln w="9525" cap="flat" cmpd="sng">
            <a:solidFill>
              <a:schemeClr val="accent1"/>
            </a:solidFill>
            <a:prstDash val="solid"/>
            <a:round/>
            <a:headEnd type="none" w="med" len="med"/>
            <a:tailEnd type="none" w="med" len="med"/>
          </a:ln>
        </p:spPr>
      </p:cxnSp>
      <p:grpSp>
        <p:nvGrpSpPr>
          <p:cNvPr id="231" name="Google Shape;231;p26"/>
          <p:cNvGrpSpPr/>
          <p:nvPr/>
        </p:nvGrpSpPr>
        <p:grpSpPr>
          <a:xfrm>
            <a:off x="429350" y="2438450"/>
            <a:ext cx="110100" cy="265400"/>
            <a:chOff x="7313625" y="4262675"/>
            <a:chExt cx="110100" cy="265400"/>
          </a:xfrm>
        </p:grpSpPr>
        <p:sp>
          <p:nvSpPr>
            <p:cNvPr id="232" name="Google Shape;232;p26"/>
            <p:cNvSpPr/>
            <p:nvPr/>
          </p:nvSpPr>
          <p:spPr>
            <a:xfrm>
              <a:off x="7313625" y="44179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6"/>
            <p:cNvSpPr/>
            <p:nvPr/>
          </p:nvSpPr>
          <p:spPr>
            <a:xfrm>
              <a:off x="7313625" y="42626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3">
  <p:cSld name="CUSTOM_14_1_1_1">
    <p:spTree>
      <p:nvGrpSpPr>
        <p:cNvPr id="1" name="Shape 234"/>
        <p:cNvGrpSpPr/>
        <p:nvPr/>
      </p:nvGrpSpPr>
      <p:grpSpPr>
        <a:xfrm>
          <a:off x="0" y="0"/>
          <a:ext cx="0" cy="0"/>
          <a:chOff x="0" y="0"/>
          <a:chExt cx="0" cy="0"/>
        </a:xfrm>
      </p:grpSpPr>
      <p:cxnSp>
        <p:nvCxnSpPr>
          <p:cNvPr id="235" name="Google Shape;235;p27"/>
          <p:cNvCxnSpPr/>
          <p:nvPr/>
        </p:nvCxnSpPr>
        <p:spPr>
          <a:xfrm rot="10800000">
            <a:off x="-50" y="1113300"/>
            <a:ext cx="9151200" cy="0"/>
          </a:xfrm>
          <a:prstGeom prst="straightConnector1">
            <a:avLst/>
          </a:prstGeom>
          <a:noFill/>
          <a:ln w="9525" cap="flat" cmpd="sng">
            <a:solidFill>
              <a:schemeClr val="accent1"/>
            </a:solidFill>
            <a:prstDash val="solid"/>
            <a:round/>
            <a:headEnd type="none" w="med" len="med"/>
            <a:tailEnd type="none" w="med" len="med"/>
          </a:ln>
        </p:spPr>
      </p:cxnSp>
      <p:cxnSp>
        <p:nvCxnSpPr>
          <p:cNvPr id="236" name="Google Shape;236;p27"/>
          <p:cNvCxnSpPr/>
          <p:nvPr/>
        </p:nvCxnSpPr>
        <p:spPr>
          <a:xfrm>
            <a:off x="-25" y="4566910"/>
            <a:ext cx="7305600" cy="4200"/>
          </a:xfrm>
          <a:prstGeom prst="straightConnector1">
            <a:avLst/>
          </a:prstGeom>
          <a:noFill/>
          <a:ln w="9525" cap="flat" cmpd="sng">
            <a:solidFill>
              <a:schemeClr val="accent1"/>
            </a:solidFill>
            <a:prstDash val="solid"/>
            <a:round/>
            <a:headEnd type="none" w="med" len="med"/>
            <a:tailEnd type="none" w="med" len="med"/>
          </a:ln>
        </p:spPr>
      </p:cxnSp>
      <p:sp>
        <p:nvSpPr>
          <p:cNvPr id="237" name="Google Shape;237;p27"/>
          <p:cNvSpPr/>
          <p:nvPr/>
        </p:nvSpPr>
        <p:spPr>
          <a:xfrm flipH="1">
            <a:off x="7305575" y="4491310"/>
            <a:ext cx="159600" cy="159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5070750" y="1953222"/>
            <a:ext cx="2760300" cy="1138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2092375" y="1577400"/>
            <a:ext cx="1638900" cy="198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cxnSp>
        <p:nvCxnSpPr>
          <p:cNvPr id="14" name="Google Shape;14;p3"/>
          <p:cNvCxnSpPr/>
          <p:nvPr/>
        </p:nvCxnSpPr>
        <p:spPr>
          <a:xfrm>
            <a:off x="491400" y="1493050"/>
            <a:ext cx="0" cy="3099900"/>
          </a:xfrm>
          <a:prstGeom prst="straightConnector1">
            <a:avLst/>
          </a:prstGeom>
          <a:noFill/>
          <a:ln w="9525" cap="flat" cmpd="sng">
            <a:solidFill>
              <a:schemeClr val="accent1"/>
            </a:solidFill>
            <a:prstDash val="solid"/>
            <a:round/>
            <a:headEnd type="none" w="med" len="med"/>
            <a:tailEnd type="none" w="med" len="med"/>
          </a:ln>
        </p:spPr>
      </p:cxnSp>
      <p:cxnSp>
        <p:nvCxnSpPr>
          <p:cNvPr id="15" name="Google Shape;15;p3"/>
          <p:cNvCxnSpPr/>
          <p:nvPr/>
        </p:nvCxnSpPr>
        <p:spPr>
          <a:xfrm>
            <a:off x="8425450" y="4029300"/>
            <a:ext cx="0" cy="539700"/>
          </a:xfrm>
          <a:prstGeom prst="straightConnector1">
            <a:avLst/>
          </a:prstGeom>
          <a:noFill/>
          <a:ln w="9525" cap="flat" cmpd="sng">
            <a:solidFill>
              <a:schemeClr val="accent1"/>
            </a:solidFill>
            <a:prstDash val="solid"/>
            <a:round/>
            <a:headEnd type="none" w="med" len="med"/>
            <a:tailEnd type="none" w="med" len="med"/>
          </a:ln>
        </p:spPr>
      </p:cxnSp>
      <p:grpSp>
        <p:nvGrpSpPr>
          <p:cNvPr id="16" name="Google Shape;16;p3"/>
          <p:cNvGrpSpPr/>
          <p:nvPr/>
        </p:nvGrpSpPr>
        <p:grpSpPr>
          <a:xfrm>
            <a:off x="8370400" y="3566100"/>
            <a:ext cx="110100" cy="265400"/>
            <a:chOff x="7313625" y="4262675"/>
            <a:chExt cx="110100" cy="265400"/>
          </a:xfrm>
        </p:grpSpPr>
        <p:sp>
          <p:nvSpPr>
            <p:cNvPr id="17" name="Google Shape;17;p3"/>
            <p:cNvSpPr/>
            <p:nvPr/>
          </p:nvSpPr>
          <p:spPr>
            <a:xfrm>
              <a:off x="7313625" y="44179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7313625" y="42626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5"/>
          <p:cNvSpPr txBox="1">
            <a:spLocks noGrp="1"/>
          </p:cNvSpPr>
          <p:nvPr>
            <p:ph type="title"/>
          </p:nvPr>
        </p:nvSpPr>
        <p:spPr>
          <a:xfrm>
            <a:off x="719988" y="540000"/>
            <a:ext cx="7704000" cy="572700"/>
          </a:xfrm>
          <a:prstGeom prst="rect">
            <a:avLst/>
          </a:prstGeom>
        </p:spPr>
        <p:txBody>
          <a:bodyPr spcFirstLastPara="1" wrap="square" lIns="91425" tIns="91425" rIns="91425" bIns="91425" anchor="t" anchorCtr="0">
            <a:noAutofit/>
          </a:bodyPr>
          <a:lstStyle>
            <a:lvl1pPr lvl="0" algn="ctr">
              <a:lnSpc>
                <a:spcPct val="115000"/>
              </a:lnSpc>
              <a:spcBef>
                <a:spcPts val="0"/>
              </a:spcBef>
              <a:spcAft>
                <a:spcPts val="0"/>
              </a:spcAft>
              <a:buSzPts val="32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5"/>
          <p:cNvSpPr txBox="1">
            <a:spLocks noGrp="1"/>
          </p:cNvSpPr>
          <p:nvPr>
            <p:ph type="subTitle" idx="1"/>
          </p:nvPr>
        </p:nvSpPr>
        <p:spPr>
          <a:xfrm>
            <a:off x="965225" y="2191400"/>
            <a:ext cx="2811300" cy="1293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 name="Google Shape;31;p5"/>
          <p:cNvSpPr txBox="1">
            <a:spLocks noGrp="1"/>
          </p:cNvSpPr>
          <p:nvPr>
            <p:ph type="subTitle" idx="2"/>
          </p:nvPr>
        </p:nvSpPr>
        <p:spPr>
          <a:xfrm>
            <a:off x="5372200" y="3391174"/>
            <a:ext cx="2811300" cy="129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2" name="Google Shape;32;p5"/>
          <p:cNvSpPr txBox="1">
            <a:spLocks noGrp="1"/>
          </p:cNvSpPr>
          <p:nvPr>
            <p:ph type="subTitle" idx="3"/>
          </p:nvPr>
        </p:nvSpPr>
        <p:spPr>
          <a:xfrm>
            <a:off x="965297" y="1736975"/>
            <a:ext cx="2811300" cy="4218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000"/>
              <a:buFont typeface="Arial"/>
              <a:buNone/>
              <a:defRPr sz="2000">
                <a:latin typeface="Kaisei Opti"/>
                <a:ea typeface="Kaisei Opti"/>
                <a:cs typeface="Kaisei Opti"/>
                <a:sym typeface="Kaisei Opti"/>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
        <p:nvSpPr>
          <p:cNvPr id="33" name="Google Shape;33;p5"/>
          <p:cNvSpPr txBox="1">
            <a:spLocks noGrp="1"/>
          </p:cNvSpPr>
          <p:nvPr>
            <p:ph type="subTitle" idx="4"/>
          </p:nvPr>
        </p:nvSpPr>
        <p:spPr>
          <a:xfrm>
            <a:off x="5372175" y="2936750"/>
            <a:ext cx="2811300" cy="421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Arial"/>
              <a:buNone/>
              <a:defRPr sz="2000">
                <a:latin typeface="Kaisei Opti"/>
                <a:ea typeface="Kaisei Opti"/>
                <a:cs typeface="Kaisei Opti"/>
                <a:sym typeface="Kaisei Opti"/>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cxnSp>
        <p:nvCxnSpPr>
          <p:cNvPr id="34" name="Google Shape;34;p5"/>
          <p:cNvCxnSpPr/>
          <p:nvPr/>
        </p:nvCxnSpPr>
        <p:spPr>
          <a:xfrm>
            <a:off x="0" y="4875375"/>
            <a:ext cx="2923500" cy="0"/>
          </a:xfrm>
          <a:prstGeom prst="straightConnector1">
            <a:avLst/>
          </a:prstGeom>
          <a:noFill/>
          <a:ln w="9525" cap="flat" cmpd="sng">
            <a:solidFill>
              <a:schemeClr val="accent1"/>
            </a:solidFill>
            <a:prstDash val="solid"/>
            <a:round/>
            <a:headEnd type="none" w="med" len="med"/>
            <a:tailEnd type="oval" w="med" len="med"/>
          </a:ln>
        </p:spPr>
      </p:cxnSp>
      <p:sp>
        <p:nvSpPr>
          <p:cNvPr id="35" name="Google Shape;35;p5"/>
          <p:cNvSpPr/>
          <p:nvPr/>
        </p:nvSpPr>
        <p:spPr>
          <a:xfrm>
            <a:off x="-540600" y="3840175"/>
            <a:ext cx="1801200" cy="18012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flipH="1">
            <a:off x="565354" y="4720734"/>
            <a:ext cx="309300" cy="309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50" y="1113300"/>
            <a:ext cx="91512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720000" y="1249525"/>
            <a:ext cx="4488300" cy="5955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 name="Google Shape;49;p7"/>
          <p:cNvSpPr txBox="1">
            <a:spLocks noGrp="1"/>
          </p:cNvSpPr>
          <p:nvPr>
            <p:ph type="body" idx="1"/>
          </p:nvPr>
        </p:nvSpPr>
        <p:spPr>
          <a:xfrm>
            <a:off x="720000" y="1961600"/>
            <a:ext cx="3976500" cy="2028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2"/>
              </a:buClr>
              <a:buSzPts val="1200"/>
              <a:buFont typeface="Nunito Light"/>
              <a:buChar char="●"/>
              <a:defRPr/>
            </a:lvl1pPr>
            <a:lvl2pPr marL="914400" lvl="1" indent="-304800" rtl="0">
              <a:spcBef>
                <a:spcPts val="0"/>
              </a:spcBef>
              <a:spcAft>
                <a:spcPts val="0"/>
              </a:spcAft>
              <a:buClr>
                <a:srgbClr val="E76A28"/>
              </a:buClr>
              <a:buSzPts val="1200"/>
              <a:buFont typeface="Nunito Light"/>
              <a:buChar char="○"/>
              <a:defRPr/>
            </a:lvl2pPr>
            <a:lvl3pPr marL="1371600" lvl="2" indent="-304800" rtl="0">
              <a:spcBef>
                <a:spcPts val="0"/>
              </a:spcBef>
              <a:spcAft>
                <a:spcPts val="0"/>
              </a:spcAft>
              <a:buClr>
                <a:srgbClr val="E76A28"/>
              </a:buClr>
              <a:buSzPts val="1200"/>
              <a:buFont typeface="Nunito Light"/>
              <a:buChar char="■"/>
              <a:defRPr sz="1300"/>
            </a:lvl3pPr>
            <a:lvl4pPr marL="1828800" lvl="3" indent="-304800" rtl="0">
              <a:spcBef>
                <a:spcPts val="0"/>
              </a:spcBef>
              <a:spcAft>
                <a:spcPts val="0"/>
              </a:spcAft>
              <a:buClr>
                <a:srgbClr val="E76A28"/>
              </a:buClr>
              <a:buSzPts val="1200"/>
              <a:buFont typeface="Nunito Light"/>
              <a:buChar char="●"/>
              <a:defRPr sz="1300"/>
            </a:lvl4pPr>
            <a:lvl5pPr marL="2286000" lvl="4" indent="-304800" rtl="0">
              <a:spcBef>
                <a:spcPts val="0"/>
              </a:spcBef>
              <a:spcAft>
                <a:spcPts val="0"/>
              </a:spcAft>
              <a:buClr>
                <a:srgbClr val="E76A28"/>
              </a:buClr>
              <a:buSzPts val="1200"/>
              <a:buFont typeface="Nunito Light"/>
              <a:buChar char="○"/>
              <a:defRPr sz="1300"/>
            </a:lvl5pPr>
            <a:lvl6pPr marL="2743200" lvl="5" indent="-304800" rtl="0">
              <a:spcBef>
                <a:spcPts val="0"/>
              </a:spcBef>
              <a:spcAft>
                <a:spcPts val="0"/>
              </a:spcAft>
              <a:buClr>
                <a:srgbClr val="999999"/>
              </a:buClr>
              <a:buSzPts val="1200"/>
              <a:buFont typeface="Nunito Light"/>
              <a:buChar char="■"/>
              <a:defRPr sz="1300"/>
            </a:lvl6pPr>
            <a:lvl7pPr marL="3200400" lvl="6" indent="-304800" rtl="0">
              <a:spcBef>
                <a:spcPts val="0"/>
              </a:spcBef>
              <a:spcAft>
                <a:spcPts val="0"/>
              </a:spcAft>
              <a:buClr>
                <a:srgbClr val="999999"/>
              </a:buClr>
              <a:buSzPts val="1200"/>
              <a:buFont typeface="Nunito Light"/>
              <a:buChar char="●"/>
              <a:defRPr sz="1300"/>
            </a:lvl7pPr>
            <a:lvl8pPr marL="3657600" lvl="7" indent="-304800" rtl="0">
              <a:spcBef>
                <a:spcPts val="0"/>
              </a:spcBef>
              <a:spcAft>
                <a:spcPts val="0"/>
              </a:spcAft>
              <a:buClr>
                <a:srgbClr val="999999"/>
              </a:buClr>
              <a:buSzPts val="1200"/>
              <a:buFont typeface="Nunito Light"/>
              <a:buChar char="○"/>
              <a:defRPr sz="1300"/>
            </a:lvl8pPr>
            <a:lvl9pPr marL="4114800" lvl="8" indent="-304800" rtl="0">
              <a:spcBef>
                <a:spcPts val="0"/>
              </a:spcBef>
              <a:spcAft>
                <a:spcPts val="0"/>
              </a:spcAft>
              <a:buClr>
                <a:srgbClr val="999999"/>
              </a:buClr>
              <a:buSzPts val="1200"/>
              <a:buFont typeface="Nunito Light"/>
              <a:buChar char="■"/>
              <a:defRPr sz="1300"/>
            </a:lvl9pPr>
          </a:lstStyle>
          <a:p>
            <a:endParaRPr/>
          </a:p>
        </p:txBody>
      </p:sp>
      <p:cxnSp>
        <p:nvCxnSpPr>
          <p:cNvPr id="50" name="Google Shape;50;p7"/>
          <p:cNvCxnSpPr/>
          <p:nvPr/>
        </p:nvCxnSpPr>
        <p:spPr>
          <a:xfrm>
            <a:off x="486998" y="2264575"/>
            <a:ext cx="0" cy="2911200"/>
          </a:xfrm>
          <a:prstGeom prst="straightConnector1">
            <a:avLst/>
          </a:prstGeom>
          <a:noFill/>
          <a:ln w="9525" cap="flat" cmpd="sng">
            <a:solidFill>
              <a:schemeClr val="accent1"/>
            </a:solidFill>
            <a:prstDash val="solid"/>
            <a:round/>
            <a:headEnd type="none" w="med" len="med"/>
            <a:tailEnd type="none" w="med" len="med"/>
          </a:ln>
        </p:spPr>
      </p:cxnSp>
      <p:cxnSp>
        <p:nvCxnSpPr>
          <p:cNvPr id="51" name="Google Shape;51;p7"/>
          <p:cNvCxnSpPr/>
          <p:nvPr/>
        </p:nvCxnSpPr>
        <p:spPr>
          <a:xfrm>
            <a:off x="725525" y="540275"/>
            <a:ext cx="7708800" cy="0"/>
          </a:xfrm>
          <a:prstGeom prst="straightConnector1">
            <a:avLst/>
          </a:prstGeom>
          <a:noFill/>
          <a:ln w="9525" cap="flat" cmpd="sng">
            <a:solidFill>
              <a:schemeClr val="accent1"/>
            </a:solidFill>
            <a:prstDash val="solid"/>
            <a:round/>
            <a:headEnd type="none" w="med" len="med"/>
            <a:tailEnd type="none" w="med" len="med"/>
          </a:ln>
        </p:spPr>
      </p:cxnSp>
      <p:sp>
        <p:nvSpPr>
          <p:cNvPr id="52" name="Google Shape;52;p7"/>
          <p:cNvSpPr/>
          <p:nvPr/>
        </p:nvSpPr>
        <p:spPr>
          <a:xfrm>
            <a:off x="6175265" y="1732213"/>
            <a:ext cx="2064600" cy="2064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p:nvPr/>
        </p:nvSpPr>
        <p:spPr>
          <a:xfrm>
            <a:off x="5938344" y="1612835"/>
            <a:ext cx="1951482" cy="1951482"/>
          </a:xfrm>
          <a:custGeom>
            <a:avLst/>
            <a:gdLst/>
            <a:ahLst/>
            <a:cxnLst/>
            <a:rect l="l" t="t" r="r" b="b"/>
            <a:pathLst>
              <a:path w="59510" h="59510" fill="none" extrusionOk="0">
                <a:moveTo>
                  <a:pt x="59510" y="29755"/>
                </a:moveTo>
                <a:cubicBezTo>
                  <a:pt x="59510" y="46167"/>
                  <a:pt x="46200" y="59509"/>
                  <a:pt x="29755" y="59509"/>
                </a:cubicBezTo>
                <a:cubicBezTo>
                  <a:pt x="13344" y="59509"/>
                  <a:pt x="1" y="46167"/>
                  <a:pt x="1" y="29755"/>
                </a:cubicBezTo>
                <a:cubicBezTo>
                  <a:pt x="1" y="13310"/>
                  <a:pt x="13344" y="0"/>
                  <a:pt x="29755" y="0"/>
                </a:cubicBezTo>
                <a:cubicBezTo>
                  <a:pt x="46200" y="0"/>
                  <a:pt x="59510" y="13310"/>
                  <a:pt x="59510" y="29755"/>
                </a:cubicBezTo>
                <a:close/>
              </a:path>
            </a:pathLst>
          </a:custGeom>
          <a:noFill/>
          <a:ln w="1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4" name="Google Shape;54;p7"/>
          <p:cNvSpPr/>
          <p:nvPr/>
        </p:nvSpPr>
        <p:spPr>
          <a:xfrm>
            <a:off x="5780844" y="1454779"/>
            <a:ext cx="2267601" cy="2267601"/>
          </a:xfrm>
          <a:custGeom>
            <a:avLst/>
            <a:gdLst/>
            <a:ahLst/>
            <a:cxnLst/>
            <a:rect l="l" t="t" r="r" b="b"/>
            <a:pathLst>
              <a:path w="69150" h="69150" fill="none" extrusionOk="0">
                <a:moveTo>
                  <a:pt x="69150" y="34592"/>
                </a:moveTo>
                <a:cubicBezTo>
                  <a:pt x="69150" y="53672"/>
                  <a:pt x="53672" y="69150"/>
                  <a:pt x="34558" y="69150"/>
                </a:cubicBezTo>
                <a:cubicBezTo>
                  <a:pt x="15478" y="69150"/>
                  <a:pt x="0" y="53672"/>
                  <a:pt x="0" y="34592"/>
                </a:cubicBezTo>
                <a:cubicBezTo>
                  <a:pt x="0" y="15478"/>
                  <a:pt x="15478" y="0"/>
                  <a:pt x="34558" y="0"/>
                </a:cubicBezTo>
                <a:cubicBezTo>
                  <a:pt x="53672" y="0"/>
                  <a:pt x="69150" y="15478"/>
                  <a:pt x="69150" y="34592"/>
                </a:cubicBezTo>
                <a:close/>
              </a:path>
            </a:pathLst>
          </a:custGeom>
          <a:noFill/>
          <a:ln w="10850" cap="rnd" cmpd="sng">
            <a:solidFill>
              <a:schemeClr val="accen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p:nvPr/>
        </p:nvSpPr>
        <p:spPr>
          <a:xfrm>
            <a:off x="5704275" y="2511966"/>
            <a:ext cx="153174" cy="153174"/>
          </a:xfrm>
          <a:custGeom>
            <a:avLst/>
            <a:gdLst/>
            <a:ahLst/>
            <a:cxnLst/>
            <a:rect l="l" t="t" r="r" b="b"/>
            <a:pathLst>
              <a:path w="4671" h="4671" extrusionOk="0">
                <a:moveTo>
                  <a:pt x="2335" y="1"/>
                </a:moveTo>
                <a:cubicBezTo>
                  <a:pt x="1034" y="1"/>
                  <a:pt x="0" y="1035"/>
                  <a:pt x="0" y="2336"/>
                </a:cubicBezTo>
                <a:cubicBezTo>
                  <a:pt x="0" y="3637"/>
                  <a:pt x="1034" y="4671"/>
                  <a:pt x="2335" y="4671"/>
                </a:cubicBezTo>
                <a:cubicBezTo>
                  <a:pt x="3636" y="4671"/>
                  <a:pt x="4670" y="3637"/>
                  <a:pt x="4670" y="2336"/>
                </a:cubicBezTo>
                <a:cubicBezTo>
                  <a:pt x="4670" y="1035"/>
                  <a:pt x="3636" y="1"/>
                  <a:pt x="2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7"/>
          <p:cNvGrpSpPr/>
          <p:nvPr/>
        </p:nvGrpSpPr>
        <p:grpSpPr>
          <a:xfrm>
            <a:off x="5208311" y="2729432"/>
            <a:ext cx="2264046" cy="1839436"/>
            <a:chOff x="974492" y="-614630"/>
            <a:chExt cx="2264046" cy="1839436"/>
          </a:xfrm>
        </p:grpSpPr>
        <p:sp>
          <p:nvSpPr>
            <p:cNvPr id="57" name="Google Shape;57;p7"/>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9"/>
        <p:cNvGrpSpPr/>
        <p:nvPr/>
      </p:nvGrpSpPr>
      <p:grpSpPr>
        <a:xfrm>
          <a:off x="0" y="0"/>
          <a:ext cx="0" cy="0"/>
          <a:chOff x="0" y="0"/>
          <a:chExt cx="0" cy="0"/>
        </a:xfrm>
      </p:grpSpPr>
      <p:sp>
        <p:nvSpPr>
          <p:cNvPr id="60" name="Google Shape;60;p8"/>
          <p:cNvSpPr txBox="1">
            <a:spLocks noGrp="1"/>
          </p:cNvSpPr>
          <p:nvPr>
            <p:ph type="title"/>
          </p:nvPr>
        </p:nvSpPr>
        <p:spPr>
          <a:xfrm>
            <a:off x="2801700" y="1918054"/>
            <a:ext cx="5622300" cy="2473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rot="515">
            <a:off x="2406900" y="1623064"/>
            <a:ext cx="6006600" cy="603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3" name="Google Shape;63;p9"/>
          <p:cNvSpPr txBox="1">
            <a:spLocks noGrp="1"/>
          </p:cNvSpPr>
          <p:nvPr>
            <p:ph type="subTitle" idx="1"/>
          </p:nvPr>
        </p:nvSpPr>
        <p:spPr>
          <a:xfrm>
            <a:off x="3658200" y="2303046"/>
            <a:ext cx="4755300" cy="1472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4"/>
        <p:cNvGrpSpPr/>
        <p:nvPr/>
      </p:nvGrpSpPr>
      <p:grpSpPr>
        <a:xfrm>
          <a:off x="0" y="0"/>
          <a:ext cx="0" cy="0"/>
          <a:chOff x="0" y="0"/>
          <a:chExt cx="0" cy="0"/>
        </a:xfrm>
      </p:grpSpPr>
      <p:sp>
        <p:nvSpPr>
          <p:cNvPr id="65" name="Google Shape;65;p10"/>
          <p:cNvSpPr txBox="1">
            <a:spLocks noGrp="1"/>
          </p:cNvSpPr>
          <p:nvPr>
            <p:ph type="title"/>
          </p:nvPr>
        </p:nvSpPr>
        <p:spPr>
          <a:xfrm>
            <a:off x="720000" y="2233875"/>
            <a:ext cx="7704000" cy="615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200"/>
              <a:buNone/>
              <a:defRPr sz="3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4652325" y="1112678"/>
            <a:ext cx="3717900" cy="40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0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86" name="Google Shape;86;p13"/>
          <p:cNvSpPr txBox="1">
            <a:spLocks noGrp="1"/>
          </p:cNvSpPr>
          <p:nvPr>
            <p:ph type="title" idx="2" hasCustomPrompt="1"/>
          </p:nvPr>
        </p:nvSpPr>
        <p:spPr>
          <a:xfrm>
            <a:off x="3638813" y="866875"/>
            <a:ext cx="730200" cy="86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500">
                <a:solidFill>
                  <a:schemeClr val="dk2"/>
                </a:solidFill>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87" name="Google Shape;87;p13"/>
          <p:cNvSpPr txBox="1">
            <a:spLocks noGrp="1"/>
          </p:cNvSpPr>
          <p:nvPr>
            <p:ph type="ctrTitle" idx="3"/>
          </p:nvPr>
        </p:nvSpPr>
        <p:spPr>
          <a:xfrm>
            <a:off x="4652350" y="1974729"/>
            <a:ext cx="3717900" cy="40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0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88" name="Google Shape;88;p13"/>
          <p:cNvSpPr txBox="1">
            <a:spLocks noGrp="1"/>
          </p:cNvSpPr>
          <p:nvPr>
            <p:ph type="title" idx="4" hasCustomPrompt="1"/>
          </p:nvPr>
        </p:nvSpPr>
        <p:spPr>
          <a:xfrm>
            <a:off x="3638813" y="1731667"/>
            <a:ext cx="730200" cy="86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500">
                <a:solidFill>
                  <a:schemeClr val="dk2"/>
                </a:solidFill>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89" name="Google Shape;89;p13"/>
          <p:cNvSpPr txBox="1">
            <a:spLocks noGrp="1"/>
          </p:cNvSpPr>
          <p:nvPr>
            <p:ph type="ctrTitle" idx="5"/>
          </p:nvPr>
        </p:nvSpPr>
        <p:spPr>
          <a:xfrm>
            <a:off x="4652325" y="2836752"/>
            <a:ext cx="3717900" cy="40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0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90" name="Google Shape;90;p13"/>
          <p:cNvSpPr txBox="1">
            <a:spLocks noGrp="1"/>
          </p:cNvSpPr>
          <p:nvPr>
            <p:ph type="title" idx="6" hasCustomPrompt="1"/>
          </p:nvPr>
        </p:nvSpPr>
        <p:spPr>
          <a:xfrm>
            <a:off x="3638813" y="2584339"/>
            <a:ext cx="730200" cy="867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500">
                <a:solidFill>
                  <a:schemeClr val="dk2"/>
                </a:solidFill>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91" name="Google Shape;91;p13"/>
          <p:cNvSpPr txBox="1">
            <a:spLocks noGrp="1"/>
          </p:cNvSpPr>
          <p:nvPr>
            <p:ph type="title" idx="7" hasCustomPrompt="1"/>
          </p:nvPr>
        </p:nvSpPr>
        <p:spPr>
          <a:xfrm>
            <a:off x="3638813" y="3455398"/>
            <a:ext cx="730200" cy="867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600"/>
              <a:buNone/>
              <a:defRPr sz="3500">
                <a:solidFill>
                  <a:schemeClr val="dk2"/>
                </a:solidFill>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92" name="Google Shape;92;p13"/>
          <p:cNvSpPr txBox="1">
            <a:spLocks noGrp="1"/>
          </p:cNvSpPr>
          <p:nvPr>
            <p:ph type="ctrTitle" idx="8"/>
          </p:nvPr>
        </p:nvSpPr>
        <p:spPr>
          <a:xfrm>
            <a:off x="4652325" y="3704803"/>
            <a:ext cx="3717600" cy="404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0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93" name="Google Shape;93;p13"/>
          <p:cNvSpPr txBox="1">
            <a:spLocks noGrp="1"/>
          </p:cNvSpPr>
          <p:nvPr>
            <p:ph type="title" idx="9"/>
          </p:nvPr>
        </p:nvSpPr>
        <p:spPr>
          <a:xfrm>
            <a:off x="720000" y="1628300"/>
            <a:ext cx="2483100" cy="1604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Font typeface="Denk One"/>
              <a:buNone/>
              <a:defRPr sz="3600">
                <a:latin typeface="Denk One"/>
                <a:ea typeface="Denk One"/>
                <a:cs typeface="Denk One"/>
                <a:sym typeface="Denk One"/>
              </a:defRPr>
            </a:lvl2pPr>
            <a:lvl3pPr lvl="2" rtl="0">
              <a:spcBef>
                <a:spcPts val="0"/>
              </a:spcBef>
              <a:spcAft>
                <a:spcPts val="0"/>
              </a:spcAft>
              <a:buSzPts val="3600"/>
              <a:buFont typeface="Denk One"/>
              <a:buNone/>
              <a:defRPr sz="3600">
                <a:latin typeface="Denk One"/>
                <a:ea typeface="Denk One"/>
                <a:cs typeface="Denk One"/>
                <a:sym typeface="Denk One"/>
              </a:defRPr>
            </a:lvl3pPr>
            <a:lvl4pPr lvl="3" rtl="0">
              <a:spcBef>
                <a:spcPts val="0"/>
              </a:spcBef>
              <a:spcAft>
                <a:spcPts val="0"/>
              </a:spcAft>
              <a:buSzPts val="3600"/>
              <a:buFont typeface="Denk One"/>
              <a:buNone/>
              <a:defRPr sz="3600">
                <a:latin typeface="Denk One"/>
                <a:ea typeface="Denk One"/>
                <a:cs typeface="Denk One"/>
                <a:sym typeface="Denk One"/>
              </a:defRPr>
            </a:lvl4pPr>
            <a:lvl5pPr lvl="4" rtl="0">
              <a:spcBef>
                <a:spcPts val="0"/>
              </a:spcBef>
              <a:spcAft>
                <a:spcPts val="0"/>
              </a:spcAft>
              <a:buSzPts val="3600"/>
              <a:buFont typeface="Denk One"/>
              <a:buNone/>
              <a:defRPr sz="3600">
                <a:latin typeface="Denk One"/>
                <a:ea typeface="Denk One"/>
                <a:cs typeface="Denk One"/>
                <a:sym typeface="Denk One"/>
              </a:defRPr>
            </a:lvl5pPr>
            <a:lvl6pPr lvl="5" rtl="0">
              <a:spcBef>
                <a:spcPts val="0"/>
              </a:spcBef>
              <a:spcAft>
                <a:spcPts val="0"/>
              </a:spcAft>
              <a:buSzPts val="3600"/>
              <a:buFont typeface="Denk One"/>
              <a:buNone/>
              <a:defRPr sz="3600">
                <a:latin typeface="Denk One"/>
                <a:ea typeface="Denk One"/>
                <a:cs typeface="Denk One"/>
                <a:sym typeface="Denk One"/>
              </a:defRPr>
            </a:lvl6pPr>
            <a:lvl7pPr lvl="6" rtl="0">
              <a:spcBef>
                <a:spcPts val="0"/>
              </a:spcBef>
              <a:spcAft>
                <a:spcPts val="0"/>
              </a:spcAft>
              <a:buSzPts val="3600"/>
              <a:buFont typeface="Denk One"/>
              <a:buNone/>
              <a:defRPr sz="3600">
                <a:latin typeface="Denk One"/>
                <a:ea typeface="Denk One"/>
                <a:cs typeface="Denk One"/>
                <a:sym typeface="Denk One"/>
              </a:defRPr>
            </a:lvl7pPr>
            <a:lvl8pPr lvl="7" rtl="0">
              <a:spcBef>
                <a:spcPts val="0"/>
              </a:spcBef>
              <a:spcAft>
                <a:spcPts val="0"/>
              </a:spcAft>
              <a:buSzPts val="3600"/>
              <a:buFont typeface="Denk One"/>
              <a:buNone/>
              <a:defRPr sz="3600">
                <a:latin typeface="Denk One"/>
                <a:ea typeface="Denk One"/>
                <a:cs typeface="Denk One"/>
                <a:sym typeface="Denk One"/>
              </a:defRPr>
            </a:lvl8pPr>
            <a:lvl9pPr lvl="8" rtl="0">
              <a:spcBef>
                <a:spcPts val="0"/>
              </a:spcBef>
              <a:spcAft>
                <a:spcPts val="0"/>
              </a:spcAft>
              <a:buSzPts val="3600"/>
              <a:buFont typeface="Denk One"/>
              <a:buNone/>
              <a:defRPr sz="3600">
                <a:latin typeface="Denk One"/>
                <a:ea typeface="Denk One"/>
                <a:cs typeface="Denk One"/>
                <a:sym typeface="Denk One"/>
              </a:defRPr>
            </a:lvl9pPr>
          </a:lstStyle>
          <a:p>
            <a:endParaRPr/>
          </a:p>
        </p:txBody>
      </p:sp>
      <p:grpSp>
        <p:nvGrpSpPr>
          <p:cNvPr id="94" name="Google Shape;94;p13"/>
          <p:cNvGrpSpPr/>
          <p:nvPr/>
        </p:nvGrpSpPr>
        <p:grpSpPr>
          <a:xfrm>
            <a:off x="429350" y="2438450"/>
            <a:ext cx="110100" cy="265400"/>
            <a:chOff x="7313625" y="4262675"/>
            <a:chExt cx="110100" cy="265400"/>
          </a:xfrm>
        </p:grpSpPr>
        <p:sp>
          <p:nvSpPr>
            <p:cNvPr id="95" name="Google Shape;95;p13"/>
            <p:cNvSpPr/>
            <p:nvPr/>
          </p:nvSpPr>
          <p:spPr>
            <a:xfrm>
              <a:off x="7313625" y="44179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7313625" y="42626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7" name="Google Shape;97;p13"/>
          <p:cNvCxnSpPr/>
          <p:nvPr/>
        </p:nvCxnSpPr>
        <p:spPr>
          <a:xfrm>
            <a:off x="485850" y="3089975"/>
            <a:ext cx="0" cy="1470600"/>
          </a:xfrm>
          <a:prstGeom prst="straightConnector1">
            <a:avLst/>
          </a:prstGeom>
          <a:noFill/>
          <a:ln w="9525" cap="flat" cmpd="sng">
            <a:solidFill>
              <a:schemeClr val="accent1"/>
            </a:solidFill>
            <a:prstDash val="solid"/>
            <a:round/>
            <a:headEnd type="none" w="med" len="med"/>
            <a:tailEnd type="none" w="med" len="med"/>
          </a:ln>
        </p:spPr>
      </p:cxnSp>
      <p:cxnSp>
        <p:nvCxnSpPr>
          <p:cNvPr id="98" name="Google Shape;98;p13"/>
          <p:cNvCxnSpPr/>
          <p:nvPr/>
        </p:nvCxnSpPr>
        <p:spPr>
          <a:xfrm>
            <a:off x="491400" y="1493050"/>
            <a:ext cx="0" cy="641400"/>
          </a:xfrm>
          <a:prstGeom prst="straightConnector1">
            <a:avLst/>
          </a:prstGeom>
          <a:noFill/>
          <a:ln w="9525" cap="flat" cmpd="sng">
            <a:solidFill>
              <a:schemeClr val="accent1"/>
            </a:solidFill>
            <a:prstDash val="solid"/>
            <a:round/>
            <a:headEnd type="none" w="med" len="med"/>
            <a:tailEnd type="none" w="med" len="med"/>
          </a:ln>
        </p:spPr>
      </p:cxnSp>
      <p:cxnSp>
        <p:nvCxnSpPr>
          <p:cNvPr id="99" name="Google Shape;99;p13"/>
          <p:cNvCxnSpPr/>
          <p:nvPr/>
        </p:nvCxnSpPr>
        <p:spPr>
          <a:xfrm>
            <a:off x="8424000" y="1302075"/>
            <a:ext cx="0" cy="326700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200"/>
              <a:buFont typeface="Kaisei Opti"/>
              <a:buNone/>
              <a:defRPr sz="3200">
                <a:solidFill>
                  <a:schemeClr val="dk1"/>
                </a:solidFill>
                <a:latin typeface="Kaisei Opti"/>
                <a:ea typeface="Kaisei Opti"/>
                <a:cs typeface="Kaisei Opti"/>
                <a:sym typeface="Kaisei Opti"/>
              </a:defRPr>
            </a:lvl1pPr>
            <a:lvl2pPr lvl="1">
              <a:spcBef>
                <a:spcPts val="0"/>
              </a:spcBef>
              <a:spcAft>
                <a:spcPts val="0"/>
              </a:spcAft>
              <a:buClr>
                <a:schemeClr val="dk1"/>
              </a:buClr>
              <a:buSzPts val="2800"/>
              <a:buFont typeface="Abril Fatface"/>
              <a:buNone/>
              <a:defRPr sz="2800">
                <a:solidFill>
                  <a:schemeClr val="dk1"/>
                </a:solidFill>
                <a:latin typeface="Abril Fatface"/>
                <a:ea typeface="Abril Fatface"/>
                <a:cs typeface="Abril Fatface"/>
                <a:sym typeface="Abril Fatface"/>
              </a:defRPr>
            </a:lvl2pPr>
            <a:lvl3pPr lvl="2">
              <a:spcBef>
                <a:spcPts val="0"/>
              </a:spcBef>
              <a:spcAft>
                <a:spcPts val="0"/>
              </a:spcAft>
              <a:buClr>
                <a:schemeClr val="dk1"/>
              </a:buClr>
              <a:buSzPts val="2800"/>
              <a:buFont typeface="Abril Fatface"/>
              <a:buNone/>
              <a:defRPr sz="2800">
                <a:solidFill>
                  <a:schemeClr val="dk1"/>
                </a:solidFill>
                <a:latin typeface="Abril Fatface"/>
                <a:ea typeface="Abril Fatface"/>
                <a:cs typeface="Abril Fatface"/>
                <a:sym typeface="Abril Fatface"/>
              </a:defRPr>
            </a:lvl3pPr>
            <a:lvl4pPr lvl="3">
              <a:spcBef>
                <a:spcPts val="0"/>
              </a:spcBef>
              <a:spcAft>
                <a:spcPts val="0"/>
              </a:spcAft>
              <a:buClr>
                <a:schemeClr val="dk1"/>
              </a:buClr>
              <a:buSzPts val="2800"/>
              <a:buFont typeface="Abril Fatface"/>
              <a:buNone/>
              <a:defRPr sz="2800">
                <a:solidFill>
                  <a:schemeClr val="dk1"/>
                </a:solidFill>
                <a:latin typeface="Abril Fatface"/>
                <a:ea typeface="Abril Fatface"/>
                <a:cs typeface="Abril Fatface"/>
                <a:sym typeface="Abril Fatface"/>
              </a:defRPr>
            </a:lvl4pPr>
            <a:lvl5pPr lvl="4">
              <a:spcBef>
                <a:spcPts val="0"/>
              </a:spcBef>
              <a:spcAft>
                <a:spcPts val="0"/>
              </a:spcAft>
              <a:buClr>
                <a:schemeClr val="dk1"/>
              </a:buClr>
              <a:buSzPts val="2800"/>
              <a:buFont typeface="Abril Fatface"/>
              <a:buNone/>
              <a:defRPr sz="2800">
                <a:solidFill>
                  <a:schemeClr val="dk1"/>
                </a:solidFill>
                <a:latin typeface="Abril Fatface"/>
                <a:ea typeface="Abril Fatface"/>
                <a:cs typeface="Abril Fatface"/>
                <a:sym typeface="Abril Fatface"/>
              </a:defRPr>
            </a:lvl5pPr>
            <a:lvl6pPr lvl="5">
              <a:spcBef>
                <a:spcPts val="0"/>
              </a:spcBef>
              <a:spcAft>
                <a:spcPts val="0"/>
              </a:spcAft>
              <a:buClr>
                <a:schemeClr val="dk1"/>
              </a:buClr>
              <a:buSzPts val="2800"/>
              <a:buFont typeface="Abril Fatface"/>
              <a:buNone/>
              <a:defRPr sz="2800">
                <a:solidFill>
                  <a:schemeClr val="dk1"/>
                </a:solidFill>
                <a:latin typeface="Abril Fatface"/>
                <a:ea typeface="Abril Fatface"/>
                <a:cs typeface="Abril Fatface"/>
                <a:sym typeface="Abril Fatface"/>
              </a:defRPr>
            </a:lvl6pPr>
            <a:lvl7pPr lvl="6">
              <a:spcBef>
                <a:spcPts val="0"/>
              </a:spcBef>
              <a:spcAft>
                <a:spcPts val="0"/>
              </a:spcAft>
              <a:buClr>
                <a:schemeClr val="dk1"/>
              </a:buClr>
              <a:buSzPts val="2800"/>
              <a:buFont typeface="Abril Fatface"/>
              <a:buNone/>
              <a:defRPr sz="2800">
                <a:solidFill>
                  <a:schemeClr val="dk1"/>
                </a:solidFill>
                <a:latin typeface="Abril Fatface"/>
                <a:ea typeface="Abril Fatface"/>
                <a:cs typeface="Abril Fatface"/>
                <a:sym typeface="Abril Fatface"/>
              </a:defRPr>
            </a:lvl7pPr>
            <a:lvl8pPr lvl="7">
              <a:spcBef>
                <a:spcPts val="0"/>
              </a:spcBef>
              <a:spcAft>
                <a:spcPts val="0"/>
              </a:spcAft>
              <a:buClr>
                <a:schemeClr val="dk1"/>
              </a:buClr>
              <a:buSzPts val="2800"/>
              <a:buFont typeface="Abril Fatface"/>
              <a:buNone/>
              <a:defRPr sz="2800">
                <a:solidFill>
                  <a:schemeClr val="dk1"/>
                </a:solidFill>
                <a:latin typeface="Abril Fatface"/>
                <a:ea typeface="Abril Fatface"/>
                <a:cs typeface="Abril Fatface"/>
                <a:sym typeface="Abril Fatface"/>
              </a:defRPr>
            </a:lvl8pPr>
            <a:lvl9pPr lvl="8">
              <a:spcBef>
                <a:spcPts val="0"/>
              </a:spcBef>
              <a:spcAft>
                <a:spcPts val="0"/>
              </a:spcAft>
              <a:buClr>
                <a:schemeClr val="dk1"/>
              </a:buClr>
              <a:buSzPts val="2800"/>
              <a:buFont typeface="Abril Fatface"/>
              <a:buNone/>
              <a:defRPr sz="2800">
                <a:solidFill>
                  <a:schemeClr val="dk1"/>
                </a:solidFill>
                <a:latin typeface="Abril Fatface"/>
                <a:ea typeface="Abril Fatface"/>
                <a:cs typeface="Abril Fatface"/>
                <a:sym typeface="Abril Fatfac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1pPr>
            <a:lvl2pPr marL="914400" lvl="1"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2pPr>
            <a:lvl3pPr marL="1371600" lvl="2"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3pPr>
            <a:lvl4pPr marL="1828800" lvl="3"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4pPr>
            <a:lvl5pPr marL="2286000" lvl="4"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5pPr>
            <a:lvl6pPr marL="2743200" lvl="5"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6pPr>
            <a:lvl7pPr marL="3200400" lvl="6"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7pPr>
            <a:lvl8pPr marL="3657600" lvl="7"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8pPr>
            <a:lvl9pPr marL="4114800" lvl="8" indent="-304800">
              <a:lnSpc>
                <a:spcPct val="100000"/>
              </a:lnSpc>
              <a:spcBef>
                <a:spcPts val="0"/>
              </a:spcBef>
              <a:spcAft>
                <a:spcPts val="0"/>
              </a:spcAft>
              <a:buClr>
                <a:schemeClr val="dk1"/>
              </a:buClr>
              <a:buSzPts val="1200"/>
              <a:buFont typeface="Catamaran"/>
              <a:buChar char="■"/>
              <a:defRPr sz="1200">
                <a:solidFill>
                  <a:schemeClr val="dk1"/>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8" r:id="rId8"/>
    <p:sldLayoutId id="2147483659" r:id="rId9"/>
    <p:sldLayoutId id="2147483664" r:id="rId10"/>
    <p:sldLayoutId id="2147483670" r:id="rId11"/>
    <p:sldLayoutId id="2147483671" r:id="rId12"/>
    <p:sldLayoutId id="2147483672" r:id="rId13"/>
    <p:sldLayoutId id="2147483673"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www.linkedin.com/in/sudeep-lakra/"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hyperlink" Target="https://public.tableau.com/app/profile/sudeep.lakra/viz/BigGameCensus_17223545803050/Dashboard1" TargetMode="Externa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grpSp>
        <p:nvGrpSpPr>
          <p:cNvPr id="248" name="Google Shape;248;p31"/>
          <p:cNvGrpSpPr/>
          <p:nvPr/>
        </p:nvGrpSpPr>
        <p:grpSpPr>
          <a:xfrm>
            <a:off x="7088645" y="945700"/>
            <a:ext cx="1814475" cy="1736100"/>
            <a:chOff x="7073925" y="1036500"/>
            <a:chExt cx="1814475" cy="1736100"/>
          </a:xfrm>
        </p:grpSpPr>
        <p:sp>
          <p:nvSpPr>
            <p:cNvPr id="249" name="Google Shape;249;p31"/>
            <p:cNvSpPr/>
            <p:nvPr/>
          </p:nvSpPr>
          <p:spPr>
            <a:xfrm>
              <a:off x="7152300" y="1036500"/>
              <a:ext cx="1736100" cy="1736100"/>
            </a:xfrm>
            <a:prstGeom prst="chord">
              <a:avLst>
                <a:gd name="adj1" fmla="val 3774580"/>
                <a:gd name="adj2" fmla="val 1782901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7073925" y="1172500"/>
              <a:ext cx="217200" cy="1522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251;p31"/>
          <p:cNvSpPr txBox="1">
            <a:spLocks noGrp="1"/>
          </p:cNvSpPr>
          <p:nvPr>
            <p:ph type="ctrTitle"/>
          </p:nvPr>
        </p:nvSpPr>
        <p:spPr>
          <a:xfrm>
            <a:off x="720000" y="1820275"/>
            <a:ext cx="5078400" cy="23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Unified Mentor Internship</a:t>
            </a:r>
            <a:endParaRPr dirty="0"/>
          </a:p>
        </p:txBody>
      </p:sp>
      <p:sp>
        <p:nvSpPr>
          <p:cNvPr id="253" name="Google Shape;253;p31"/>
          <p:cNvSpPr/>
          <p:nvPr/>
        </p:nvSpPr>
        <p:spPr>
          <a:xfrm>
            <a:off x="5813120" y="1386200"/>
            <a:ext cx="1736100" cy="1736100"/>
          </a:xfrm>
          <a:prstGeom prst="chord">
            <a:avLst>
              <a:gd name="adj1" fmla="val 2630524"/>
              <a:gd name="adj2" fmla="val 18970838"/>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31"/>
          <p:cNvCxnSpPr/>
          <p:nvPr/>
        </p:nvCxnSpPr>
        <p:spPr>
          <a:xfrm>
            <a:off x="7305720" y="540000"/>
            <a:ext cx="0" cy="4029000"/>
          </a:xfrm>
          <a:prstGeom prst="straightConnector1">
            <a:avLst/>
          </a:prstGeom>
          <a:noFill/>
          <a:ln w="9525" cap="flat" cmpd="sng">
            <a:solidFill>
              <a:schemeClr val="accent1"/>
            </a:solidFill>
            <a:prstDash val="solid"/>
            <a:round/>
            <a:headEnd type="none" w="med" len="med"/>
            <a:tailEnd type="none" w="med" len="med"/>
          </a:ln>
        </p:spPr>
      </p:cxnSp>
      <p:sp>
        <p:nvSpPr>
          <p:cNvPr id="255" name="Google Shape;255;p31"/>
          <p:cNvSpPr/>
          <p:nvPr/>
        </p:nvSpPr>
        <p:spPr>
          <a:xfrm>
            <a:off x="7108720" y="2481363"/>
            <a:ext cx="1736100" cy="1736100"/>
          </a:xfrm>
          <a:prstGeom prst="chord">
            <a:avLst>
              <a:gd name="adj1" fmla="val 18045922"/>
              <a:gd name="adj2" fmla="val 3547794"/>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6" name="Google Shape;256;p31"/>
          <p:cNvCxnSpPr/>
          <p:nvPr/>
        </p:nvCxnSpPr>
        <p:spPr>
          <a:xfrm>
            <a:off x="8419920" y="540000"/>
            <a:ext cx="0" cy="4029000"/>
          </a:xfrm>
          <a:prstGeom prst="straightConnector1">
            <a:avLst/>
          </a:prstGeom>
          <a:noFill/>
          <a:ln w="9525" cap="flat" cmpd="sng">
            <a:solidFill>
              <a:schemeClr val="accent1"/>
            </a:solidFill>
            <a:prstDash val="solid"/>
            <a:round/>
            <a:headEnd type="none" w="med" len="med"/>
            <a:tailEnd type="none" w="med" len="med"/>
          </a:ln>
        </p:spPr>
      </p:cxnSp>
      <p:cxnSp>
        <p:nvCxnSpPr>
          <p:cNvPr id="258" name="Google Shape;258;p31"/>
          <p:cNvCxnSpPr/>
          <p:nvPr/>
        </p:nvCxnSpPr>
        <p:spPr>
          <a:xfrm>
            <a:off x="491400" y="1493050"/>
            <a:ext cx="0" cy="2295300"/>
          </a:xfrm>
          <a:prstGeom prst="straightConnector1">
            <a:avLst/>
          </a:prstGeom>
          <a:noFill/>
          <a:ln w="9525" cap="flat" cmpd="sng">
            <a:solidFill>
              <a:schemeClr val="accent1"/>
            </a:solidFill>
            <a:prstDash val="solid"/>
            <a:round/>
            <a:headEnd type="none" w="med" len="med"/>
            <a:tailEnd type="none" w="med" len="med"/>
          </a:ln>
        </p:spPr>
      </p:cxnSp>
      <p:grpSp>
        <p:nvGrpSpPr>
          <p:cNvPr id="261" name="Google Shape;261;p31"/>
          <p:cNvGrpSpPr/>
          <p:nvPr/>
        </p:nvGrpSpPr>
        <p:grpSpPr>
          <a:xfrm>
            <a:off x="5813130" y="3300607"/>
            <a:ext cx="2264046" cy="1839436"/>
            <a:chOff x="974492" y="-614630"/>
            <a:chExt cx="2264046" cy="1839436"/>
          </a:xfrm>
        </p:grpSpPr>
        <p:sp>
          <p:nvSpPr>
            <p:cNvPr id="262" name="Google Shape;262;p31"/>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31"/>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267" name="Google Shape;267;p31">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nvGrpSpPr>
          <p:cNvPr id="268" name="Google Shape;268;p31"/>
          <p:cNvGrpSpPr/>
          <p:nvPr/>
        </p:nvGrpSpPr>
        <p:grpSpPr>
          <a:xfrm>
            <a:off x="429350" y="4210706"/>
            <a:ext cx="110100" cy="265400"/>
            <a:chOff x="7313625" y="4262675"/>
            <a:chExt cx="110100" cy="265400"/>
          </a:xfrm>
        </p:grpSpPr>
        <p:sp>
          <p:nvSpPr>
            <p:cNvPr id="269" name="Google Shape;269;p31"/>
            <p:cNvSpPr/>
            <p:nvPr/>
          </p:nvSpPr>
          <p:spPr>
            <a:xfrm>
              <a:off x="7313625" y="44179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7313625" y="42626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9"/>
          <p:cNvSpPr txBox="1">
            <a:spLocks noGrp="1"/>
          </p:cNvSpPr>
          <p:nvPr>
            <p:ph type="title"/>
          </p:nvPr>
        </p:nvSpPr>
        <p:spPr>
          <a:xfrm>
            <a:off x="940675" y="514600"/>
            <a:ext cx="115325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KPI</a:t>
            </a:r>
            <a:endParaRPr dirty="0"/>
          </a:p>
        </p:txBody>
      </p:sp>
      <p:sp>
        <p:nvSpPr>
          <p:cNvPr id="465" name="Google Shape;465;p39"/>
          <p:cNvSpPr txBox="1">
            <a:spLocks noGrp="1"/>
          </p:cNvSpPr>
          <p:nvPr>
            <p:ph type="title" idx="2"/>
          </p:nvPr>
        </p:nvSpPr>
        <p:spPr>
          <a:xfrm>
            <a:off x="940675" y="1682058"/>
            <a:ext cx="2519400" cy="1340541"/>
          </a:xfrm>
          <a:prstGeom prst="rect">
            <a:avLst/>
          </a:prstGeom>
        </p:spPr>
        <p:txBody>
          <a:bodyPr spcFirstLastPara="1" wrap="square" lIns="91425" tIns="91425" rIns="91425" bIns="91425" anchor="b" anchorCtr="0">
            <a:noAutofit/>
          </a:bodyPr>
          <a:lstStyle/>
          <a:p>
            <a:pPr lvl="0" algn="l" rtl="0">
              <a:spcBef>
                <a:spcPts val="0"/>
              </a:spcBef>
              <a:spcAft>
                <a:spcPts val="0"/>
              </a:spcAft>
            </a:pPr>
            <a:r>
              <a:rPr lang="en" dirty="0"/>
              <a:t>Age</a:t>
            </a:r>
            <a:br>
              <a:rPr lang="en" dirty="0"/>
            </a:br>
            <a:r>
              <a:rPr lang="en" dirty="0"/>
              <a:t>Total Players</a:t>
            </a:r>
            <a:br>
              <a:rPr lang="en" dirty="0"/>
            </a:br>
            <a:r>
              <a:rPr lang="en" dirty="0"/>
              <a:t>Avg Years Played</a:t>
            </a:r>
            <a:br>
              <a:rPr lang="en" dirty="0"/>
            </a:br>
            <a:endParaRPr dirty="0"/>
          </a:p>
        </p:txBody>
      </p:sp>
      <p:sp>
        <p:nvSpPr>
          <p:cNvPr id="473" name="Google Shape;473;p39"/>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9"/>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9">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476" name="Google Shape;476;p39">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497" name="Google Shape;497;p39"/>
          <p:cNvSpPr/>
          <p:nvPr/>
        </p:nvSpPr>
        <p:spPr>
          <a:xfrm>
            <a:off x="3831432" y="1808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9"/>
          <p:cNvGrpSpPr/>
          <p:nvPr/>
        </p:nvGrpSpPr>
        <p:grpSpPr>
          <a:xfrm>
            <a:off x="3824053" y="3432739"/>
            <a:ext cx="386927" cy="363438"/>
            <a:chOff x="1749728" y="2894777"/>
            <a:chExt cx="386927" cy="363438"/>
          </a:xfrm>
        </p:grpSpPr>
        <p:sp>
          <p:nvSpPr>
            <p:cNvPr id="499" name="Google Shape;499;p3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39"/>
          <p:cNvGrpSpPr/>
          <p:nvPr/>
        </p:nvGrpSpPr>
        <p:grpSpPr>
          <a:xfrm>
            <a:off x="5040620" y="3449510"/>
            <a:ext cx="359269" cy="335780"/>
            <a:chOff x="1748582" y="3372635"/>
            <a:chExt cx="359269" cy="335780"/>
          </a:xfrm>
        </p:grpSpPr>
        <p:sp>
          <p:nvSpPr>
            <p:cNvPr id="507" name="Google Shape;507;p3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 name="Google Shape;508;p39"/>
            <p:cNvGrpSpPr/>
            <p:nvPr/>
          </p:nvGrpSpPr>
          <p:grpSpPr>
            <a:xfrm>
              <a:off x="1748582" y="3372635"/>
              <a:ext cx="333520" cy="335780"/>
              <a:chOff x="1748582" y="3372635"/>
              <a:chExt cx="333520" cy="335780"/>
            </a:xfrm>
          </p:grpSpPr>
          <p:sp>
            <p:nvSpPr>
              <p:cNvPr id="509" name="Google Shape;509;p3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 name="Google Shape;512;p39"/>
          <p:cNvGrpSpPr/>
          <p:nvPr/>
        </p:nvGrpSpPr>
        <p:grpSpPr>
          <a:xfrm>
            <a:off x="5058996" y="1907289"/>
            <a:ext cx="322508" cy="273494"/>
            <a:chOff x="2661459" y="2015001"/>
            <a:chExt cx="322508" cy="273494"/>
          </a:xfrm>
        </p:grpSpPr>
        <p:sp>
          <p:nvSpPr>
            <p:cNvPr id="513" name="Google Shape;513;p3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grpSp>
        <p:nvGrpSpPr>
          <p:cNvPr id="371" name="Google Shape;371;p36"/>
          <p:cNvGrpSpPr/>
          <p:nvPr/>
        </p:nvGrpSpPr>
        <p:grpSpPr>
          <a:xfrm>
            <a:off x="615948" y="412709"/>
            <a:ext cx="4124027" cy="4338325"/>
            <a:chOff x="615948" y="621875"/>
            <a:chExt cx="4124027" cy="4338325"/>
          </a:xfrm>
        </p:grpSpPr>
        <p:sp>
          <p:nvSpPr>
            <p:cNvPr id="372" name="Google Shape;372;p36"/>
            <p:cNvSpPr/>
            <p:nvPr/>
          </p:nvSpPr>
          <p:spPr>
            <a:xfrm>
              <a:off x="3504550" y="3454450"/>
              <a:ext cx="1138500" cy="1138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1178975" y="913400"/>
              <a:ext cx="3561000" cy="35610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465700" y="621875"/>
              <a:ext cx="1138500" cy="113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1464025" y="1481625"/>
              <a:ext cx="180300" cy="18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2260825" y="4299550"/>
              <a:ext cx="77700" cy="77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261695" y="3224100"/>
              <a:ext cx="1736100" cy="1736100"/>
            </a:xfrm>
            <a:prstGeom prst="chord">
              <a:avLst>
                <a:gd name="adj1" fmla="val 5383381"/>
                <a:gd name="adj2" fmla="val 1621619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36"/>
            <p:cNvGrpSpPr/>
            <p:nvPr/>
          </p:nvGrpSpPr>
          <p:grpSpPr>
            <a:xfrm>
              <a:off x="615948" y="2634957"/>
              <a:ext cx="2264046" cy="1839436"/>
              <a:chOff x="974492" y="-614630"/>
              <a:chExt cx="2264046" cy="1839436"/>
            </a:xfrm>
          </p:grpSpPr>
          <p:sp>
            <p:nvSpPr>
              <p:cNvPr id="379" name="Google Shape;379;p36"/>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1" name="Google Shape;381;p36"/>
          <p:cNvSpPr txBox="1">
            <a:spLocks noGrp="1"/>
          </p:cNvSpPr>
          <p:nvPr>
            <p:ph type="title"/>
          </p:nvPr>
        </p:nvSpPr>
        <p:spPr>
          <a:xfrm>
            <a:off x="5070750" y="1953222"/>
            <a:ext cx="2760300" cy="113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Dashboard</a:t>
            </a:r>
            <a:endParaRPr dirty="0"/>
          </a:p>
        </p:txBody>
      </p:sp>
      <p:sp>
        <p:nvSpPr>
          <p:cNvPr id="382" name="Google Shape;382;p36"/>
          <p:cNvSpPr txBox="1">
            <a:spLocks noGrp="1"/>
          </p:cNvSpPr>
          <p:nvPr>
            <p:ph type="title" idx="2"/>
          </p:nvPr>
        </p:nvSpPr>
        <p:spPr>
          <a:xfrm>
            <a:off x="2092375" y="1577400"/>
            <a:ext cx="1638900" cy="198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83" name="Google Shape;383;p36"/>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386" name="Google Shape;386;p36">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Tree>
    <p:extLst>
      <p:ext uri="{BB962C8B-B14F-4D97-AF65-F5344CB8AC3E}">
        <p14:creationId xmlns:p14="http://schemas.microsoft.com/office/powerpoint/2010/main" val="15073871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9"/>
          <p:cNvSpPr txBox="1">
            <a:spLocks noGrp="1"/>
          </p:cNvSpPr>
          <p:nvPr>
            <p:ph type="title"/>
          </p:nvPr>
        </p:nvSpPr>
        <p:spPr>
          <a:xfrm>
            <a:off x="940674" y="514600"/>
            <a:ext cx="4118321"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Tableau Dashboard</a:t>
            </a:r>
            <a:endParaRPr dirty="0"/>
          </a:p>
        </p:txBody>
      </p:sp>
      <p:sp>
        <p:nvSpPr>
          <p:cNvPr id="473" name="Google Shape;473;p39"/>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9"/>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9">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476" name="Google Shape;476;p39">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497" name="Google Shape;497;p39"/>
          <p:cNvSpPr/>
          <p:nvPr/>
        </p:nvSpPr>
        <p:spPr>
          <a:xfrm>
            <a:off x="3831432" y="1808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9"/>
          <p:cNvGrpSpPr/>
          <p:nvPr/>
        </p:nvGrpSpPr>
        <p:grpSpPr>
          <a:xfrm>
            <a:off x="3824053" y="3432739"/>
            <a:ext cx="386927" cy="363438"/>
            <a:chOff x="1749728" y="2894777"/>
            <a:chExt cx="386927" cy="363438"/>
          </a:xfrm>
        </p:grpSpPr>
        <p:sp>
          <p:nvSpPr>
            <p:cNvPr id="499" name="Google Shape;499;p3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39"/>
          <p:cNvGrpSpPr/>
          <p:nvPr/>
        </p:nvGrpSpPr>
        <p:grpSpPr>
          <a:xfrm>
            <a:off x="5040620" y="3449510"/>
            <a:ext cx="359269" cy="335780"/>
            <a:chOff x="1748582" y="3372635"/>
            <a:chExt cx="359269" cy="335780"/>
          </a:xfrm>
        </p:grpSpPr>
        <p:sp>
          <p:nvSpPr>
            <p:cNvPr id="507" name="Google Shape;507;p3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 name="Google Shape;508;p39"/>
            <p:cNvGrpSpPr/>
            <p:nvPr/>
          </p:nvGrpSpPr>
          <p:grpSpPr>
            <a:xfrm>
              <a:off x="1748582" y="3372635"/>
              <a:ext cx="333520" cy="335780"/>
              <a:chOff x="1748582" y="3372635"/>
              <a:chExt cx="333520" cy="335780"/>
            </a:xfrm>
          </p:grpSpPr>
          <p:sp>
            <p:nvSpPr>
              <p:cNvPr id="509" name="Google Shape;509;p3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 name="Google Shape;512;p39"/>
          <p:cNvGrpSpPr/>
          <p:nvPr/>
        </p:nvGrpSpPr>
        <p:grpSpPr>
          <a:xfrm>
            <a:off x="5058996" y="1907289"/>
            <a:ext cx="322508" cy="273494"/>
            <a:chOff x="2661459" y="2015001"/>
            <a:chExt cx="322508" cy="273494"/>
          </a:xfrm>
        </p:grpSpPr>
        <p:sp>
          <p:nvSpPr>
            <p:cNvPr id="513" name="Google Shape;513;p3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D65FEECE-58F5-654E-1446-BF45332348CC}"/>
              </a:ext>
            </a:extLst>
          </p:cNvPr>
          <p:cNvPicPr>
            <a:picLocks noChangeAspect="1"/>
          </p:cNvPicPr>
          <p:nvPr/>
        </p:nvPicPr>
        <p:blipFill>
          <a:blip r:embed="rId3"/>
          <a:stretch>
            <a:fillRect/>
          </a:stretch>
        </p:blipFill>
        <p:spPr>
          <a:xfrm>
            <a:off x="1152045" y="1232122"/>
            <a:ext cx="5560792" cy="3498628"/>
          </a:xfrm>
          <a:prstGeom prst="rect">
            <a:avLst/>
          </a:prstGeom>
        </p:spPr>
      </p:pic>
    </p:spTree>
    <p:extLst>
      <p:ext uri="{BB962C8B-B14F-4D97-AF65-F5344CB8AC3E}">
        <p14:creationId xmlns:p14="http://schemas.microsoft.com/office/powerpoint/2010/main" val="3937257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grpSp>
        <p:nvGrpSpPr>
          <p:cNvPr id="371" name="Google Shape;371;p36"/>
          <p:cNvGrpSpPr/>
          <p:nvPr/>
        </p:nvGrpSpPr>
        <p:grpSpPr>
          <a:xfrm>
            <a:off x="615948" y="412709"/>
            <a:ext cx="4124027" cy="4338325"/>
            <a:chOff x="615948" y="621875"/>
            <a:chExt cx="4124027" cy="4338325"/>
          </a:xfrm>
        </p:grpSpPr>
        <p:sp>
          <p:nvSpPr>
            <p:cNvPr id="372" name="Google Shape;372;p36"/>
            <p:cNvSpPr/>
            <p:nvPr/>
          </p:nvSpPr>
          <p:spPr>
            <a:xfrm>
              <a:off x="3504550" y="3454450"/>
              <a:ext cx="1138500" cy="1138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1178975" y="913400"/>
              <a:ext cx="3561000" cy="35610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465700" y="621875"/>
              <a:ext cx="1138500" cy="113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1464025" y="1481625"/>
              <a:ext cx="180300" cy="18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2260825" y="4299550"/>
              <a:ext cx="77700" cy="77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261695" y="3224100"/>
              <a:ext cx="1736100" cy="1736100"/>
            </a:xfrm>
            <a:prstGeom prst="chord">
              <a:avLst>
                <a:gd name="adj1" fmla="val 5383381"/>
                <a:gd name="adj2" fmla="val 1621619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36"/>
            <p:cNvGrpSpPr/>
            <p:nvPr/>
          </p:nvGrpSpPr>
          <p:grpSpPr>
            <a:xfrm>
              <a:off x="615948" y="2634957"/>
              <a:ext cx="2264046" cy="1839436"/>
              <a:chOff x="974492" y="-614630"/>
              <a:chExt cx="2264046" cy="1839436"/>
            </a:xfrm>
          </p:grpSpPr>
          <p:sp>
            <p:nvSpPr>
              <p:cNvPr id="379" name="Google Shape;379;p36"/>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1" name="Google Shape;381;p36"/>
          <p:cNvSpPr txBox="1">
            <a:spLocks noGrp="1"/>
          </p:cNvSpPr>
          <p:nvPr>
            <p:ph type="title"/>
          </p:nvPr>
        </p:nvSpPr>
        <p:spPr>
          <a:xfrm>
            <a:off x="5070750" y="1953222"/>
            <a:ext cx="2760300" cy="113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sp>
        <p:nvSpPr>
          <p:cNvPr id="382" name="Google Shape;382;p36"/>
          <p:cNvSpPr txBox="1">
            <a:spLocks noGrp="1"/>
          </p:cNvSpPr>
          <p:nvPr>
            <p:ph type="title" idx="2"/>
          </p:nvPr>
        </p:nvSpPr>
        <p:spPr>
          <a:xfrm>
            <a:off x="2092375" y="1577400"/>
            <a:ext cx="1638900" cy="198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383" name="Google Shape;383;p36"/>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386" name="Google Shape;386;p36">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Tree>
    <p:extLst>
      <p:ext uri="{BB962C8B-B14F-4D97-AF65-F5344CB8AC3E}">
        <p14:creationId xmlns:p14="http://schemas.microsoft.com/office/powerpoint/2010/main" val="39520306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5"/>
          <p:cNvSpPr txBox="1">
            <a:spLocks noGrp="1"/>
          </p:cNvSpPr>
          <p:nvPr>
            <p:ph type="title"/>
          </p:nvPr>
        </p:nvSpPr>
        <p:spPr>
          <a:xfrm>
            <a:off x="720000" y="1249525"/>
            <a:ext cx="5071200" cy="5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sz="3200" dirty="0"/>
          </a:p>
        </p:txBody>
      </p:sp>
      <p:sp>
        <p:nvSpPr>
          <p:cNvPr id="361" name="Google Shape;361;p35"/>
          <p:cNvSpPr txBox="1">
            <a:spLocks noGrp="1"/>
          </p:cNvSpPr>
          <p:nvPr>
            <p:ph type="body" idx="1"/>
          </p:nvPr>
        </p:nvSpPr>
        <p:spPr>
          <a:xfrm>
            <a:off x="719999" y="1961600"/>
            <a:ext cx="4431863" cy="2028900"/>
          </a:xfrm>
          <a:prstGeom prst="rect">
            <a:avLst/>
          </a:prstGeom>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atamaran" panose="020B0604020202020204" charset="0"/>
                <a:cs typeface="Catamaran" panose="020B0604020202020204" charset="0"/>
              </a:rPr>
              <a:t>The Big Game Census graphic provides important context for understanding the participants in Super Bowl 52. The top three birth states are Texas, Ohio, and California, suggesting that these areas have a vibrant football culture. Top universities that produce NFL players include Stanford and Florida State, which highlight their excellent football programs. The visualization, which shows the athletes' educational and geographic paths, skillfully blends demographic data with sports rosters. Fans now have even more ways to engage with professional football thanks to this study, which not only emphasizes the diversity of player origins but also offers a greater knowledge of the demographic patterns driving the sport.</a:t>
            </a:r>
          </a:p>
        </p:txBody>
      </p:sp>
      <p:sp>
        <p:nvSpPr>
          <p:cNvPr id="362" name="Google Shape;362;p35"/>
          <p:cNvSpPr/>
          <p:nvPr/>
        </p:nvSpPr>
        <p:spPr>
          <a:xfrm>
            <a:off x="7970721" y="2511966"/>
            <a:ext cx="154256" cy="153174"/>
          </a:xfrm>
          <a:custGeom>
            <a:avLst/>
            <a:gdLst/>
            <a:ahLst/>
            <a:cxnLst/>
            <a:rect l="l" t="t" r="r" b="b"/>
            <a:pathLst>
              <a:path w="4704" h="4671" extrusionOk="0">
                <a:moveTo>
                  <a:pt x="2369" y="1"/>
                </a:moveTo>
                <a:cubicBezTo>
                  <a:pt x="1068" y="1"/>
                  <a:pt x="0" y="1035"/>
                  <a:pt x="0" y="2336"/>
                </a:cubicBezTo>
                <a:cubicBezTo>
                  <a:pt x="0" y="3637"/>
                  <a:pt x="1068" y="4671"/>
                  <a:pt x="2369" y="4671"/>
                </a:cubicBezTo>
                <a:cubicBezTo>
                  <a:pt x="3670" y="4671"/>
                  <a:pt x="4704" y="3637"/>
                  <a:pt x="4704" y="2336"/>
                </a:cubicBezTo>
                <a:cubicBezTo>
                  <a:pt x="4704" y="1035"/>
                  <a:pt x="3670" y="1"/>
                  <a:pt x="2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5"/>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5">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366" name="Google Shape;366;p35">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Tree>
    <p:extLst>
      <p:ext uri="{BB962C8B-B14F-4D97-AF65-F5344CB8AC3E}">
        <p14:creationId xmlns:p14="http://schemas.microsoft.com/office/powerpoint/2010/main" val="25918354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grpSp>
        <p:nvGrpSpPr>
          <p:cNvPr id="371" name="Google Shape;371;p36"/>
          <p:cNvGrpSpPr/>
          <p:nvPr/>
        </p:nvGrpSpPr>
        <p:grpSpPr>
          <a:xfrm>
            <a:off x="615948" y="63500"/>
            <a:ext cx="7337452" cy="5600699"/>
            <a:chOff x="615948" y="621875"/>
            <a:chExt cx="4124027" cy="4338325"/>
          </a:xfrm>
        </p:grpSpPr>
        <p:sp>
          <p:nvSpPr>
            <p:cNvPr id="372" name="Google Shape;372;p36"/>
            <p:cNvSpPr/>
            <p:nvPr/>
          </p:nvSpPr>
          <p:spPr>
            <a:xfrm>
              <a:off x="3504550" y="3454450"/>
              <a:ext cx="1138500" cy="1138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1178975" y="913400"/>
              <a:ext cx="3561000" cy="35610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465700" y="621875"/>
              <a:ext cx="1138500" cy="113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1464025" y="1481625"/>
              <a:ext cx="180300" cy="18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2260825" y="4299550"/>
              <a:ext cx="77700" cy="77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261695" y="3224100"/>
              <a:ext cx="1736100" cy="1736100"/>
            </a:xfrm>
            <a:prstGeom prst="chord">
              <a:avLst>
                <a:gd name="adj1" fmla="val 5383381"/>
                <a:gd name="adj2" fmla="val 1621619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36"/>
            <p:cNvGrpSpPr/>
            <p:nvPr/>
          </p:nvGrpSpPr>
          <p:grpSpPr>
            <a:xfrm>
              <a:off x="615948" y="2634957"/>
              <a:ext cx="2264046" cy="1839436"/>
              <a:chOff x="974492" y="-614630"/>
              <a:chExt cx="2264046" cy="1839436"/>
            </a:xfrm>
          </p:grpSpPr>
          <p:sp>
            <p:nvSpPr>
              <p:cNvPr id="379" name="Google Shape;379;p36"/>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1" name="Google Shape;381;p36"/>
          <p:cNvSpPr txBox="1">
            <a:spLocks noGrp="1"/>
          </p:cNvSpPr>
          <p:nvPr>
            <p:ph type="title"/>
          </p:nvPr>
        </p:nvSpPr>
        <p:spPr>
          <a:xfrm>
            <a:off x="3191850" y="1675622"/>
            <a:ext cx="2760300" cy="113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 You</a:t>
            </a:r>
            <a:endParaRPr dirty="0"/>
          </a:p>
        </p:txBody>
      </p:sp>
      <p:sp>
        <p:nvSpPr>
          <p:cNvPr id="383" name="Google Shape;383;p36"/>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386" name="Google Shape;386;p36">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pic>
        <p:nvPicPr>
          <p:cNvPr id="5" name="Picture 4">
            <a:hlinkClick r:id="rId3"/>
            <a:extLst>
              <a:ext uri="{FF2B5EF4-FFF2-40B4-BE49-F238E27FC236}">
                <a16:creationId xmlns:a16="http://schemas.microsoft.com/office/drawing/2014/main" id="{EBC92CEA-9FF7-CB7F-ECF6-25D6E7A09D8F}"/>
              </a:ext>
            </a:extLst>
          </p:cNvPr>
          <p:cNvPicPr>
            <a:picLocks noChangeAspect="1"/>
          </p:cNvPicPr>
          <p:nvPr/>
        </p:nvPicPr>
        <p:blipFill>
          <a:blip r:embed="rId4"/>
          <a:stretch>
            <a:fillRect/>
          </a:stretch>
        </p:blipFill>
        <p:spPr>
          <a:xfrm>
            <a:off x="3680750" y="2950112"/>
            <a:ext cx="339893" cy="336823"/>
          </a:xfrm>
          <a:prstGeom prst="rect">
            <a:avLst/>
          </a:prstGeom>
        </p:spPr>
      </p:pic>
      <p:pic>
        <p:nvPicPr>
          <p:cNvPr id="7" name="Picture 6">
            <a:hlinkClick r:id="rId5"/>
            <a:extLst>
              <a:ext uri="{FF2B5EF4-FFF2-40B4-BE49-F238E27FC236}">
                <a16:creationId xmlns:a16="http://schemas.microsoft.com/office/drawing/2014/main" id="{8C7D3A16-A7F6-C13C-C617-651B3570F909}"/>
              </a:ext>
            </a:extLst>
          </p:cNvPr>
          <p:cNvPicPr>
            <a:picLocks noChangeAspect="1"/>
          </p:cNvPicPr>
          <p:nvPr/>
        </p:nvPicPr>
        <p:blipFill>
          <a:blip r:embed="rId6"/>
          <a:stretch>
            <a:fillRect/>
          </a:stretch>
        </p:blipFill>
        <p:spPr>
          <a:xfrm>
            <a:off x="5014667" y="2910698"/>
            <a:ext cx="740670" cy="415650"/>
          </a:xfrm>
          <a:prstGeom prst="rect">
            <a:avLst/>
          </a:prstGeom>
        </p:spPr>
      </p:pic>
    </p:spTree>
    <p:extLst>
      <p:ext uri="{BB962C8B-B14F-4D97-AF65-F5344CB8AC3E}">
        <p14:creationId xmlns:p14="http://schemas.microsoft.com/office/powerpoint/2010/main" val="384539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grpSp>
        <p:nvGrpSpPr>
          <p:cNvPr id="248" name="Google Shape;248;p31"/>
          <p:cNvGrpSpPr/>
          <p:nvPr/>
        </p:nvGrpSpPr>
        <p:grpSpPr>
          <a:xfrm>
            <a:off x="7088645" y="945700"/>
            <a:ext cx="1814475" cy="1736100"/>
            <a:chOff x="7073925" y="1036500"/>
            <a:chExt cx="1814475" cy="1736100"/>
          </a:xfrm>
        </p:grpSpPr>
        <p:sp>
          <p:nvSpPr>
            <p:cNvPr id="249" name="Google Shape;249;p31"/>
            <p:cNvSpPr/>
            <p:nvPr/>
          </p:nvSpPr>
          <p:spPr>
            <a:xfrm>
              <a:off x="7152300" y="1036500"/>
              <a:ext cx="1736100" cy="1736100"/>
            </a:xfrm>
            <a:prstGeom prst="chord">
              <a:avLst>
                <a:gd name="adj1" fmla="val 3774580"/>
                <a:gd name="adj2" fmla="val 1782901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7073925" y="1172500"/>
              <a:ext cx="217200" cy="1522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251;p31"/>
          <p:cNvSpPr txBox="1">
            <a:spLocks noGrp="1"/>
          </p:cNvSpPr>
          <p:nvPr>
            <p:ph type="ctrTitle"/>
          </p:nvPr>
        </p:nvSpPr>
        <p:spPr>
          <a:xfrm>
            <a:off x="720000" y="1820275"/>
            <a:ext cx="5078400" cy="23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Big Game Census Analysis</a:t>
            </a:r>
            <a:endParaRPr dirty="0"/>
          </a:p>
        </p:txBody>
      </p:sp>
      <p:sp>
        <p:nvSpPr>
          <p:cNvPr id="252" name="Google Shape;252;p31"/>
          <p:cNvSpPr txBox="1">
            <a:spLocks noGrp="1"/>
          </p:cNvSpPr>
          <p:nvPr>
            <p:ph type="subTitle" idx="1"/>
          </p:nvPr>
        </p:nvSpPr>
        <p:spPr>
          <a:xfrm>
            <a:off x="720000" y="4138195"/>
            <a:ext cx="3909900" cy="41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By – Sudeep Kumar Larka</a:t>
            </a:r>
            <a:endParaRPr dirty="0"/>
          </a:p>
        </p:txBody>
      </p:sp>
      <p:sp>
        <p:nvSpPr>
          <p:cNvPr id="253" name="Google Shape;253;p31"/>
          <p:cNvSpPr/>
          <p:nvPr/>
        </p:nvSpPr>
        <p:spPr>
          <a:xfrm>
            <a:off x="5813120" y="1386200"/>
            <a:ext cx="1736100" cy="1736100"/>
          </a:xfrm>
          <a:prstGeom prst="chord">
            <a:avLst>
              <a:gd name="adj1" fmla="val 2630524"/>
              <a:gd name="adj2" fmla="val 18970838"/>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31"/>
          <p:cNvCxnSpPr/>
          <p:nvPr/>
        </p:nvCxnSpPr>
        <p:spPr>
          <a:xfrm>
            <a:off x="7305720" y="540000"/>
            <a:ext cx="0" cy="4029000"/>
          </a:xfrm>
          <a:prstGeom prst="straightConnector1">
            <a:avLst/>
          </a:prstGeom>
          <a:noFill/>
          <a:ln w="9525" cap="flat" cmpd="sng">
            <a:solidFill>
              <a:schemeClr val="accent1"/>
            </a:solidFill>
            <a:prstDash val="solid"/>
            <a:round/>
            <a:headEnd type="none" w="med" len="med"/>
            <a:tailEnd type="none" w="med" len="med"/>
          </a:ln>
        </p:spPr>
      </p:cxnSp>
      <p:sp>
        <p:nvSpPr>
          <p:cNvPr id="255" name="Google Shape;255;p31"/>
          <p:cNvSpPr/>
          <p:nvPr/>
        </p:nvSpPr>
        <p:spPr>
          <a:xfrm>
            <a:off x="7108720" y="2481363"/>
            <a:ext cx="1736100" cy="1736100"/>
          </a:xfrm>
          <a:prstGeom prst="chord">
            <a:avLst>
              <a:gd name="adj1" fmla="val 18045922"/>
              <a:gd name="adj2" fmla="val 3547794"/>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6" name="Google Shape;256;p31"/>
          <p:cNvCxnSpPr/>
          <p:nvPr/>
        </p:nvCxnSpPr>
        <p:spPr>
          <a:xfrm>
            <a:off x="8419920" y="540000"/>
            <a:ext cx="0" cy="4029000"/>
          </a:xfrm>
          <a:prstGeom prst="straightConnector1">
            <a:avLst/>
          </a:prstGeom>
          <a:noFill/>
          <a:ln w="9525" cap="flat" cmpd="sng">
            <a:solidFill>
              <a:schemeClr val="accent1"/>
            </a:solidFill>
            <a:prstDash val="solid"/>
            <a:round/>
            <a:headEnd type="none" w="med" len="med"/>
            <a:tailEnd type="none" w="med" len="med"/>
          </a:ln>
        </p:spPr>
      </p:cxnSp>
      <p:cxnSp>
        <p:nvCxnSpPr>
          <p:cNvPr id="258" name="Google Shape;258;p31"/>
          <p:cNvCxnSpPr/>
          <p:nvPr/>
        </p:nvCxnSpPr>
        <p:spPr>
          <a:xfrm>
            <a:off x="491400" y="1493050"/>
            <a:ext cx="0" cy="2295300"/>
          </a:xfrm>
          <a:prstGeom prst="straightConnector1">
            <a:avLst/>
          </a:prstGeom>
          <a:noFill/>
          <a:ln w="9525" cap="flat" cmpd="sng">
            <a:solidFill>
              <a:schemeClr val="accent1"/>
            </a:solidFill>
            <a:prstDash val="solid"/>
            <a:round/>
            <a:headEnd type="none" w="med" len="med"/>
            <a:tailEnd type="none" w="med" len="med"/>
          </a:ln>
        </p:spPr>
      </p:cxnSp>
      <p:grpSp>
        <p:nvGrpSpPr>
          <p:cNvPr id="261" name="Google Shape;261;p31"/>
          <p:cNvGrpSpPr/>
          <p:nvPr/>
        </p:nvGrpSpPr>
        <p:grpSpPr>
          <a:xfrm>
            <a:off x="5813130" y="3300607"/>
            <a:ext cx="2264046" cy="1839436"/>
            <a:chOff x="974492" y="-614630"/>
            <a:chExt cx="2264046" cy="1839436"/>
          </a:xfrm>
        </p:grpSpPr>
        <p:sp>
          <p:nvSpPr>
            <p:cNvPr id="262" name="Google Shape;262;p31"/>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31"/>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267" name="Google Shape;267;p31">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nvGrpSpPr>
          <p:cNvPr id="268" name="Google Shape;268;p31"/>
          <p:cNvGrpSpPr/>
          <p:nvPr/>
        </p:nvGrpSpPr>
        <p:grpSpPr>
          <a:xfrm>
            <a:off x="429350" y="4210706"/>
            <a:ext cx="110100" cy="265400"/>
            <a:chOff x="7313625" y="4262675"/>
            <a:chExt cx="110100" cy="265400"/>
          </a:xfrm>
        </p:grpSpPr>
        <p:sp>
          <p:nvSpPr>
            <p:cNvPr id="269" name="Google Shape;269;p31"/>
            <p:cNvSpPr/>
            <p:nvPr/>
          </p:nvSpPr>
          <p:spPr>
            <a:xfrm>
              <a:off x="7313625" y="44179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7313625" y="4262675"/>
              <a:ext cx="110100" cy="110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52;p31">
            <a:extLst>
              <a:ext uri="{FF2B5EF4-FFF2-40B4-BE49-F238E27FC236}">
                <a16:creationId xmlns:a16="http://schemas.microsoft.com/office/drawing/2014/main" id="{997D963A-33D5-9E1E-1E2C-A779DA20B92B}"/>
              </a:ext>
            </a:extLst>
          </p:cNvPr>
          <p:cNvSpPr txBox="1">
            <a:spLocks/>
          </p:cNvSpPr>
          <p:nvPr/>
        </p:nvSpPr>
        <p:spPr>
          <a:xfrm>
            <a:off x="3787141" y="4115606"/>
            <a:ext cx="1569717" cy="410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Catamaran"/>
              <a:buNone/>
              <a:defRPr sz="1500" b="0" i="0" u="none" strike="noStrike" cap="none">
                <a:solidFill>
                  <a:schemeClr val="dk1"/>
                </a:solidFill>
                <a:latin typeface="Catamaran"/>
                <a:ea typeface="Catamaran"/>
                <a:cs typeface="Catamaran"/>
                <a:sym typeface="Catamaran"/>
              </a:defRPr>
            </a:lvl1pPr>
            <a:lvl2pPr marL="914400" marR="0" lvl="1" indent="-3048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2pPr>
            <a:lvl3pPr marL="1371600" marR="0" lvl="2" indent="-3048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3pPr>
            <a:lvl4pPr marL="1828800" marR="0" lvl="3" indent="-3048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4pPr>
            <a:lvl5pPr marL="2286000" marR="0" lvl="4" indent="-3048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5pPr>
            <a:lvl6pPr marL="2743200" marR="0" lvl="5" indent="-3048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6pPr>
            <a:lvl7pPr marL="3200400" marR="0" lvl="6" indent="-3048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7pPr>
            <a:lvl8pPr marL="3657600" marR="0" lvl="7" indent="-3048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8pPr>
            <a:lvl9pPr marL="4114800" marR="0" lvl="8" indent="-3048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9pPr>
          </a:lstStyle>
          <a:p>
            <a:pPr marL="0" indent="0"/>
            <a:r>
              <a:rPr lang="en-US" dirty="0"/>
              <a:t>ID – </a:t>
            </a:r>
            <a:r>
              <a:rPr lang="en-US" b="0" i="0" dirty="0">
                <a:solidFill>
                  <a:srgbClr val="222222"/>
                </a:solidFill>
                <a:effectLst/>
                <a:latin typeface="Catamaran" panose="020B0604020202020204" charset="0"/>
                <a:cs typeface="Catamaran" panose="020B0604020202020204" charset="0"/>
              </a:rPr>
              <a:t>UMIP9740 </a:t>
            </a:r>
            <a:endParaRPr lang="en-US" dirty="0">
              <a:latin typeface="Catamaran" panose="020B0604020202020204" charset="0"/>
              <a:cs typeface="Catamaran" panose="020B0604020202020204" charset="0"/>
            </a:endParaRPr>
          </a:p>
        </p:txBody>
      </p:sp>
    </p:spTree>
    <p:extLst>
      <p:ext uri="{BB962C8B-B14F-4D97-AF65-F5344CB8AC3E}">
        <p14:creationId xmlns:p14="http://schemas.microsoft.com/office/powerpoint/2010/main" val="1766129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grpSp>
        <p:nvGrpSpPr>
          <p:cNvPr id="295" name="Google Shape;295;p33"/>
          <p:cNvGrpSpPr/>
          <p:nvPr/>
        </p:nvGrpSpPr>
        <p:grpSpPr>
          <a:xfrm>
            <a:off x="3374137" y="483600"/>
            <a:ext cx="894025" cy="829275"/>
            <a:chOff x="2604150" y="1036450"/>
            <a:chExt cx="894025" cy="829275"/>
          </a:xfrm>
        </p:grpSpPr>
        <p:sp>
          <p:nvSpPr>
            <p:cNvPr id="296" name="Google Shape;296;p33"/>
            <p:cNvSpPr/>
            <p:nvPr/>
          </p:nvSpPr>
          <p:spPr>
            <a:xfrm>
              <a:off x="2714275" y="1081825"/>
              <a:ext cx="783900" cy="783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a:off x="2604150" y="1036450"/>
              <a:ext cx="783900" cy="783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33"/>
          <p:cNvGrpSpPr/>
          <p:nvPr/>
        </p:nvGrpSpPr>
        <p:grpSpPr>
          <a:xfrm>
            <a:off x="3374137" y="1334188"/>
            <a:ext cx="894025" cy="829275"/>
            <a:chOff x="2604150" y="1036450"/>
            <a:chExt cx="894025" cy="829275"/>
          </a:xfrm>
        </p:grpSpPr>
        <p:sp>
          <p:nvSpPr>
            <p:cNvPr id="299" name="Google Shape;299;p33"/>
            <p:cNvSpPr/>
            <p:nvPr/>
          </p:nvSpPr>
          <p:spPr>
            <a:xfrm>
              <a:off x="2714275" y="1081825"/>
              <a:ext cx="783900" cy="783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3"/>
            <p:cNvSpPr/>
            <p:nvPr/>
          </p:nvSpPr>
          <p:spPr>
            <a:xfrm>
              <a:off x="2604150" y="1036450"/>
              <a:ext cx="783900" cy="783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33"/>
          <p:cNvGrpSpPr/>
          <p:nvPr/>
        </p:nvGrpSpPr>
        <p:grpSpPr>
          <a:xfrm>
            <a:off x="3374137" y="2195000"/>
            <a:ext cx="894025" cy="829275"/>
            <a:chOff x="2604150" y="1036450"/>
            <a:chExt cx="894025" cy="829275"/>
          </a:xfrm>
        </p:grpSpPr>
        <p:sp>
          <p:nvSpPr>
            <p:cNvPr id="302" name="Google Shape;302;p33"/>
            <p:cNvSpPr/>
            <p:nvPr/>
          </p:nvSpPr>
          <p:spPr>
            <a:xfrm>
              <a:off x="2714275" y="1081825"/>
              <a:ext cx="783900" cy="783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3"/>
            <p:cNvSpPr/>
            <p:nvPr/>
          </p:nvSpPr>
          <p:spPr>
            <a:xfrm>
              <a:off x="2604150" y="1036450"/>
              <a:ext cx="783900" cy="783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33"/>
          <p:cNvGrpSpPr/>
          <p:nvPr/>
        </p:nvGrpSpPr>
        <p:grpSpPr>
          <a:xfrm>
            <a:off x="3374137" y="3025275"/>
            <a:ext cx="894025" cy="829275"/>
            <a:chOff x="2604150" y="1036450"/>
            <a:chExt cx="894025" cy="829275"/>
          </a:xfrm>
        </p:grpSpPr>
        <p:sp>
          <p:nvSpPr>
            <p:cNvPr id="305" name="Google Shape;305;p33"/>
            <p:cNvSpPr/>
            <p:nvPr/>
          </p:nvSpPr>
          <p:spPr>
            <a:xfrm>
              <a:off x="2714275" y="1081825"/>
              <a:ext cx="783900" cy="783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3"/>
            <p:cNvSpPr/>
            <p:nvPr/>
          </p:nvSpPr>
          <p:spPr>
            <a:xfrm>
              <a:off x="2604150" y="1036450"/>
              <a:ext cx="783900" cy="783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 name="Google Shape;307;p33"/>
          <p:cNvSpPr txBox="1">
            <a:spLocks noGrp="1"/>
          </p:cNvSpPr>
          <p:nvPr>
            <p:ph type="ctrTitle"/>
          </p:nvPr>
        </p:nvSpPr>
        <p:spPr>
          <a:xfrm>
            <a:off x="4469562" y="713103"/>
            <a:ext cx="3717900" cy="404100"/>
          </a:xfrm>
          <a:prstGeom prst="rect">
            <a:avLst/>
          </a:prstGeom>
        </p:spPr>
        <p:txBody>
          <a:bodyPr spcFirstLastPara="1" wrap="square" lIns="91425" tIns="91425" rIns="0" bIns="91425" anchor="b" anchorCtr="0">
            <a:noAutofit/>
          </a:bodyPr>
          <a:lstStyle/>
          <a:p>
            <a:pPr marL="0" lvl="0" indent="0" algn="l" rtl="0">
              <a:spcBef>
                <a:spcPts val="0"/>
              </a:spcBef>
              <a:spcAft>
                <a:spcPts val="0"/>
              </a:spcAft>
              <a:buNone/>
            </a:pPr>
            <a:r>
              <a:rPr lang="en" dirty="0"/>
              <a:t>Problem</a:t>
            </a:r>
            <a:endParaRPr dirty="0">
              <a:latin typeface="Denk One"/>
              <a:ea typeface="Denk One"/>
              <a:cs typeface="Denk One"/>
              <a:sym typeface="Denk One"/>
            </a:endParaRPr>
          </a:p>
        </p:txBody>
      </p:sp>
      <p:sp>
        <p:nvSpPr>
          <p:cNvPr id="308" name="Google Shape;308;p33"/>
          <p:cNvSpPr txBox="1">
            <a:spLocks noGrp="1"/>
          </p:cNvSpPr>
          <p:nvPr>
            <p:ph type="ctrTitle" idx="5"/>
          </p:nvPr>
        </p:nvSpPr>
        <p:spPr>
          <a:xfrm>
            <a:off x="4469562" y="2437177"/>
            <a:ext cx="3717900" cy="404100"/>
          </a:xfrm>
          <a:prstGeom prst="rect">
            <a:avLst/>
          </a:prstGeom>
        </p:spPr>
        <p:txBody>
          <a:bodyPr spcFirstLastPara="1" wrap="square" lIns="91425" tIns="91425" rIns="45700" bIns="91425" anchor="b" anchorCtr="0">
            <a:noAutofit/>
          </a:bodyPr>
          <a:lstStyle/>
          <a:p>
            <a:pPr marL="0" lvl="0" indent="0" algn="l" rtl="0">
              <a:spcBef>
                <a:spcPts val="0"/>
              </a:spcBef>
              <a:spcAft>
                <a:spcPts val="0"/>
              </a:spcAft>
              <a:buNone/>
            </a:pPr>
            <a:r>
              <a:rPr lang="en" dirty="0"/>
              <a:t>KPI</a:t>
            </a:r>
            <a:endParaRPr dirty="0">
              <a:latin typeface="Denk One"/>
              <a:ea typeface="Denk One"/>
              <a:cs typeface="Denk One"/>
              <a:sym typeface="Denk One"/>
            </a:endParaRPr>
          </a:p>
        </p:txBody>
      </p:sp>
      <p:sp>
        <p:nvSpPr>
          <p:cNvPr id="309" name="Google Shape;309;p33"/>
          <p:cNvSpPr txBox="1">
            <a:spLocks noGrp="1"/>
          </p:cNvSpPr>
          <p:nvPr>
            <p:ph type="ctrTitle" idx="3"/>
          </p:nvPr>
        </p:nvSpPr>
        <p:spPr>
          <a:xfrm>
            <a:off x="4469587" y="1575154"/>
            <a:ext cx="3717900" cy="40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Dataset Overview</a:t>
            </a:r>
            <a:endParaRPr lang="en-US" dirty="0">
              <a:latin typeface="Denk One"/>
              <a:ea typeface="Denk One"/>
              <a:cs typeface="Denk One"/>
              <a:sym typeface="Denk One"/>
            </a:endParaRPr>
          </a:p>
        </p:txBody>
      </p:sp>
      <p:sp>
        <p:nvSpPr>
          <p:cNvPr id="310" name="Google Shape;310;p33"/>
          <p:cNvSpPr txBox="1">
            <a:spLocks noGrp="1"/>
          </p:cNvSpPr>
          <p:nvPr>
            <p:ph type="ctrTitle" idx="8"/>
          </p:nvPr>
        </p:nvSpPr>
        <p:spPr>
          <a:xfrm>
            <a:off x="4469562" y="3305228"/>
            <a:ext cx="3717600" cy="40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Dashboard</a:t>
            </a:r>
            <a:endParaRPr dirty="0">
              <a:latin typeface="Denk One"/>
              <a:ea typeface="Denk One"/>
              <a:cs typeface="Denk One"/>
              <a:sym typeface="Denk One"/>
            </a:endParaRPr>
          </a:p>
        </p:txBody>
      </p:sp>
      <p:sp>
        <p:nvSpPr>
          <p:cNvPr id="311" name="Google Shape;311;p33"/>
          <p:cNvSpPr txBox="1">
            <a:spLocks noGrp="1"/>
          </p:cNvSpPr>
          <p:nvPr>
            <p:ph type="title" idx="9"/>
          </p:nvPr>
        </p:nvSpPr>
        <p:spPr>
          <a:xfrm>
            <a:off x="720000" y="1628300"/>
            <a:ext cx="2483100" cy="160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latin typeface="Denk One"/>
              <a:ea typeface="Denk One"/>
              <a:cs typeface="Denk One"/>
              <a:sym typeface="Denk One"/>
            </a:endParaRPr>
          </a:p>
        </p:txBody>
      </p:sp>
      <p:sp>
        <p:nvSpPr>
          <p:cNvPr id="312" name="Google Shape;312;p33"/>
          <p:cNvSpPr txBox="1">
            <a:spLocks noGrp="1"/>
          </p:cNvSpPr>
          <p:nvPr>
            <p:ph type="title" idx="2"/>
          </p:nvPr>
        </p:nvSpPr>
        <p:spPr>
          <a:xfrm>
            <a:off x="3456050" y="467300"/>
            <a:ext cx="730200" cy="86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 </a:t>
            </a:r>
            <a:endParaRPr dirty="0"/>
          </a:p>
        </p:txBody>
      </p:sp>
      <p:sp>
        <p:nvSpPr>
          <p:cNvPr id="313" name="Google Shape;313;p33"/>
          <p:cNvSpPr txBox="1">
            <a:spLocks noGrp="1"/>
          </p:cNvSpPr>
          <p:nvPr>
            <p:ph type="title" idx="4"/>
          </p:nvPr>
        </p:nvSpPr>
        <p:spPr>
          <a:xfrm>
            <a:off x="3441944" y="1318805"/>
            <a:ext cx="730200" cy="86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14" name="Google Shape;314;p33"/>
          <p:cNvSpPr txBox="1">
            <a:spLocks noGrp="1"/>
          </p:cNvSpPr>
          <p:nvPr>
            <p:ph type="title" idx="6"/>
          </p:nvPr>
        </p:nvSpPr>
        <p:spPr>
          <a:xfrm>
            <a:off x="3456050" y="2184764"/>
            <a:ext cx="730200" cy="8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5" name="Google Shape;315;p33"/>
          <p:cNvSpPr txBox="1">
            <a:spLocks noGrp="1"/>
          </p:cNvSpPr>
          <p:nvPr>
            <p:ph type="title" idx="7"/>
          </p:nvPr>
        </p:nvSpPr>
        <p:spPr>
          <a:xfrm>
            <a:off x="3456050" y="3055823"/>
            <a:ext cx="730200" cy="8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316" name="Google Shape;316;p33"/>
          <p:cNvGrpSpPr/>
          <p:nvPr/>
        </p:nvGrpSpPr>
        <p:grpSpPr>
          <a:xfrm>
            <a:off x="829536" y="2198757"/>
            <a:ext cx="2264046" cy="1839436"/>
            <a:chOff x="974492" y="-614630"/>
            <a:chExt cx="2264046" cy="1839436"/>
          </a:xfrm>
        </p:grpSpPr>
        <p:sp>
          <p:nvSpPr>
            <p:cNvPr id="317" name="Google Shape;317;p33"/>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3"/>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 name="Google Shape;319;p33"/>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322" name="Google Shape;322;p33">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grpSp>
        <p:nvGrpSpPr>
          <p:cNvPr id="2" name="Google Shape;304;p33">
            <a:extLst>
              <a:ext uri="{FF2B5EF4-FFF2-40B4-BE49-F238E27FC236}">
                <a16:creationId xmlns:a16="http://schemas.microsoft.com/office/drawing/2014/main" id="{89912573-F816-2A83-076A-A577E6FB3772}"/>
              </a:ext>
            </a:extLst>
          </p:cNvPr>
          <p:cNvGrpSpPr/>
          <p:nvPr/>
        </p:nvGrpSpPr>
        <p:grpSpPr>
          <a:xfrm>
            <a:off x="3374137" y="4018921"/>
            <a:ext cx="894025" cy="829275"/>
            <a:chOff x="2604150" y="1036450"/>
            <a:chExt cx="894025" cy="829275"/>
          </a:xfrm>
        </p:grpSpPr>
        <p:sp>
          <p:nvSpPr>
            <p:cNvPr id="3" name="Google Shape;305;p33">
              <a:extLst>
                <a:ext uri="{FF2B5EF4-FFF2-40B4-BE49-F238E27FC236}">
                  <a16:creationId xmlns:a16="http://schemas.microsoft.com/office/drawing/2014/main" id="{EBEC3F2E-D887-D75E-396A-C535D7E825EC}"/>
                </a:ext>
              </a:extLst>
            </p:cNvPr>
            <p:cNvSpPr/>
            <p:nvPr/>
          </p:nvSpPr>
          <p:spPr>
            <a:xfrm>
              <a:off x="2714275" y="1081825"/>
              <a:ext cx="783900" cy="783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06;p33">
              <a:extLst>
                <a:ext uri="{FF2B5EF4-FFF2-40B4-BE49-F238E27FC236}">
                  <a16:creationId xmlns:a16="http://schemas.microsoft.com/office/drawing/2014/main" id="{1FF764A6-BC4F-6277-5271-B8BFAC12AA8D}"/>
                </a:ext>
              </a:extLst>
            </p:cNvPr>
            <p:cNvSpPr/>
            <p:nvPr/>
          </p:nvSpPr>
          <p:spPr>
            <a:xfrm>
              <a:off x="2604150" y="1036450"/>
              <a:ext cx="783900" cy="783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310;p33">
            <a:extLst>
              <a:ext uri="{FF2B5EF4-FFF2-40B4-BE49-F238E27FC236}">
                <a16:creationId xmlns:a16="http://schemas.microsoft.com/office/drawing/2014/main" id="{10DF1AC3-4F3A-7E60-295F-0F8394A5A2CC}"/>
              </a:ext>
            </a:extLst>
          </p:cNvPr>
          <p:cNvSpPr txBox="1">
            <a:spLocks/>
          </p:cNvSpPr>
          <p:nvPr/>
        </p:nvSpPr>
        <p:spPr>
          <a:xfrm>
            <a:off x="4469562" y="4298874"/>
            <a:ext cx="3717600" cy="404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000"/>
              <a:buFont typeface="Kaisei Opti"/>
              <a:buNone/>
              <a:defRPr sz="2000" b="0" i="0" u="none" strike="noStrike" cap="none">
                <a:solidFill>
                  <a:schemeClr val="dk1"/>
                </a:solidFill>
                <a:latin typeface="Kaisei Opti"/>
                <a:ea typeface="Kaisei Opti"/>
                <a:cs typeface="Kaisei Opti"/>
                <a:sym typeface="Kaisei Opti"/>
              </a:defRPr>
            </a:lvl1pPr>
            <a:lvl2pPr marR="0" lvl="1" algn="l" rtl="0">
              <a:lnSpc>
                <a:spcPct val="100000"/>
              </a:lnSpc>
              <a:spcBef>
                <a:spcPts val="0"/>
              </a:spcBef>
              <a:spcAft>
                <a:spcPts val="0"/>
              </a:spcAft>
              <a:buClr>
                <a:schemeClr val="lt2"/>
              </a:buClr>
              <a:buSzPts val="2000"/>
              <a:buFont typeface="Denk One"/>
              <a:buNone/>
              <a:defRPr sz="2000" b="0" i="0" u="none" strike="noStrike" cap="none">
                <a:solidFill>
                  <a:schemeClr val="lt2"/>
                </a:solidFill>
                <a:latin typeface="Denk One"/>
                <a:ea typeface="Denk One"/>
                <a:cs typeface="Denk One"/>
                <a:sym typeface="Denk One"/>
              </a:defRPr>
            </a:lvl2pPr>
            <a:lvl3pPr marR="0" lvl="2" algn="l" rtl="0">
              <a:lnSpc>
                <a:spcPct val="100000"/>
              </a:lnSpc>
              <a:spcBef>
                <a:spcPts val="0"/>
              </a:spcBef>
              <a:spcAft>
                <a:spcPts val="0"/>
              </a:spcAft>
              <a:buClr>
                <a:schemeClr val="lt2"/>
              </a:buClr>
              <a:buSzPts val="2000"/>
              <a:buFont typeface="Denk One"/>
              <a:buNone/>
              <a:defRPr sz="2000" b="0" i="0" u="none" strike="noStrike" cap="none">
                <a:solidFill>
                  <a:schemeClr val="lt2"/>
                </a:solidFill>
                <a:latin typeface="Denk One"/>
                <a:ea typeface="Denk One"/>
                <a:cs typeface="Denk One"/>
                <a:sym typeface="Denk One"/>
              </a:defRPr>
            </a:lvl3pPr>
            <a:lvl4pPr marR="0" lvl="3" algn="l" rtl="0">
              <a:lnSpc>
                <a:spcPct val="100000"/>
              </a:lnSpc>
              <a:spcBef>
                <a:spcPts val="0"/>
              </a:spcBef>
              <a:spcAft>
                <a:spcPts val="0"/>
              </a:spcAft>
              <a:buClr>
                <a:schemeClr val="lt2"/>
              </a:buClr>
              <a:buSzPts val="2000"/>
              <a:buFont typeface="Denk One"/>
              <a:buNone/>
              <a:defRPr sz="2000" b="0" i="0" u="none" strike="noStrike" cap="none">
                <a:solidFill>
                  <a:schemeClr val="lt2"/>
                </a:solidFill>
                <a:latin typeface="Denk One"/>
                <a:ea typeface="Denk One"/>
                <a:cs typeface="Denk One"/>
                <a:sym typeface="Denk One"/>
              </a:defRPr>
            </a:lvl4pPr>
            <a:lvl5pPr marR="0" lvl="4" algn="l" rtl="0">
              <a:lnSpc>
                <a:spcPct val="100000"/>
              </a:lnSpc>
              <a:spcBef>
                <a:spcPts val="0"/>
              </a:spcBef>
              <a:spcAft>
                <a:spcPts val="0"/>
              </a:spcAft>
              <a:buClr>
                <a:schemeClr val="lt2"/>
              </a:buClr>
              <a:buSzPts val="2000"/>
              <a:buFont typeface="Denk One"/>
              <a:buNone/>
              <a:defRPr sz="2000" b="0" i="0" u="none" strike="noStrike" cap="none">
                <a:solidFill>
                  <a:schemeClr val="lt2"/>
                </a:solidFill>
                <a:latin typeface="Denk One"/>
                <a:ea typeface="Denk One"/>
                <a:cs typeface="Denk One"/>
                <a:sym typeface="Denk One"/>
              </a:defRPr>
            </a:lvl5pPr>
            <a:lvl6pPr marR="0" lvl="5" algn="l" rtl="0">
              <a:lnSpc>
                <a:spcPct val="100000"/>
              </a:lnSpc>
              <a:spcBef>
                <a:spcPts val="0"/>
              </a:spcBef>
              <a:spcAft>
                <a:spcPts val="0"/>
              </a:spcAft>
              <a:buClr>
                <a:schemeClr val="lt2"/>
              </a:buClr>
              <a:buSzPts val="2000"/>
              <a:buFont typeface="Denk One"/>
              <a:buNone/>
              <a:defRPr sz="2000" b="0" i="0" u="none" strike="noStrike" cap="none">
                <a:solidFill>
                  <a:schemeClr val="lt2"/>
                </a:solidFill>
                <a:latin typeface="Denk One"/>
                <a:ea typeface="Denk One"/>
                <a:cs typeface="Denk One"/>
                <a:sym typeface="Denk One"/>
              </a:defRPr>
            </a:lvl6pPr>
            <a:lvl7pPr marR="0" lvl="6" algn="l" rtl="0">
              <a:lnSpc>
                <a:spcPct val="100000"/>
              </a:lnSpc>
              <a:spcBef>
                <a:spcPts val="0"/>
              </a:spcBef>
              <a:spcAft>
                <a:spcPts val="0"/>
              </a:spcAft>
              <a:buClr>
                <a:schemeClr val="lt2"/>
              </a:buClr>
              <a:buSzPts val="2000"/>
              <a:buFont typeface="Denk One"/>
              <a:buNone/>
              <a:defRPr sz="2000" b="0" i="0" u="none" strike="noStrike" cap="none">
                <a:solidFill>
                  <a:schemeClr val="lt2"/>
                </a:solidFill>
                <a:latin typeface="Denk One"/>
                <a:ea typeface="Denk One"/>
                <a:cs typeface="Denk One"/>
                <a:sym typeface="Denk One"/>
              </a:defRPr>
            </a:lvl7pPr>
            <a:lvl8pPr marR="0" lvl="7" algn="l" rtl="0">
              <a:lnSpc>
                <a:spcPct val="100000"/>
              </a:lnSpc>
              <a:spcBef>
                <a:spcPts val="0"/>
              </a:spcBef>
              <a:spcAft>
                <a:spcPts val="0"/>
              </a:spcAft>
              <a:buClr>
                <a:schemeClr val="lt2"/>
              </a:buClr>
              <a:buSzPts val="2000"/>
              <a:buFont typeface="Denk One"/>
              <a:buNone/>
              <a:defRPr sz="2000" b="0" i="0" u="none" strike="noStrike" cap="none">
                <a:solidFill>
                  <a:schemeClr val="lt2"/>
                </a:solidFill>
                <a:latin typeface="Denk One"/>
                <a:ea typeface="Denk One"/>
                <a:cs typeface="Denk One"/>
                <a:sym typeface="Denk One"/>
              </a:defRPr>
            </a:lvl8pPr>
            <a:lvl9pPr marR="0" lvl="8" algn="l" rtl="0">
              <a:lnSpc>
                <a:spcPct val="100000"/>
              </a:lnSpc>
              <a:spcBef>
                <a:spcPts val="0"/>
              </a:spcBef>
              <a:spcAft>
                <a:spcPts val="0"/>
              </a:spcAft>
              <a:buClr>
                <a:schemeClr val="lt2"/>
              </a:buClr>
              <a:buSzPts val="2000"/>
              <a:buFont typeface="Denk One"/>
              <a:buNone/>
              <a:defRPr sz="2000" b="0" i="0" u="none" strike="noStrike" cap="none">
                <a:solidFill>
                  <a:schemeClr val="lt2"/>
                </a:solidFill>
                <a:latin typeface="Denk One"/>
                <a:ea typeface="Denk One"/>
                <a:cs typeface="Denk One"/>
                <a:sym typeface="Denk One"/>
              </a:defRPr>
            </a:lvl9pPr>
          </a:lstStyle>
          <a:p>
            <a:r>
              <a:rPr lang="en-US" dirty="0"/>
              <a:t>Conclusion</a:t>
            </a:r>
            <a:endParaRPr lang="en-US" dirty="0">
              <a:latin typeface="Denk One"/>
              <a:ea typeface="Denk One"/>
              <a:cs typeface="Denk One"/>
              <a:sym typeface="Denk One"/>
            </a:endParaRPr>
          </a:p>
        </p:txBody>
      </p:sp>
      <p:sp>
        <p:nvSpPr>
          <p:cNvPr id="6" name="Google Shape;315;p33">
            <a:extLst>
              <a:ext uri="{FF2B5EF4-FFF2-40B4-BE49-F238E27FC236}">
                <a16:creationId xmlns:a16="http://schemas.microsoft.com/office/drawing/2014/main" id="{1513F826-9FEC-6F4D-FCFE-12A6FF94E9DE}"/>
              </a:ext>
            </a:extLst>
          </p:cNvPr>
          <p:cNvSpPr txBox="1">
            <a:spLocks/>
          </p:cNvSpPr>
          <p:nvPr/>
        </p:nvSpPr>
        <p:spPr>
          <a:xfrm>
            <a:off x="3456050" y="4049469"/>
            <a:ext cx="730200" cy="86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Kaisei Opti"/>
              <a:buNone/>
              <a:defRPr sz="3500" b="0" i="0" u="none" strike="noStrike" cap="none">
                <a:solidFill>
                  <a:schemeClr val="dk2"/>
                </a:solidFill>
                <a:latin typeface="Kaisei Opti"/>
                <a:ea typeface="Kaisei Opti"/>
                <a:cs typeface="Kaisei Opti"/>
                <a:sym typeface="Kaisei Opti"/>
              </a:defRPr>
            </a:lvl1pPr>
            <a:lvl2pPr marR="0" lvl="1" algn="r" rtl="0">
              <a:lnSpc>
                <a:spcPct val="100000"/>
              </a:lnSpc>
              <a:spcBef>
                <a:spcPts val="0"/>
              </a:spcBef>
              <a:spcAft>
                <a:spcPts val="0"/>
              </a:spcAft>
              <a:buClr>
                <a:schemeClr val="dk1"/>
              </a:buClr>
              <a:buSzPts val="3600"/>
              <a:buFont typeface="Fira Sans Extra Condensed"/>
              <a:buNone/>
              <a:defRPr sz="3600" b="0" i="0" u="none" strike="noStrike" cap="none">
                <a:solidFill>
                  <a:schemeClr val="dk1"/>
                </a:solidFill>
                <a:latin typeface="Fira Sans Extra Condensed"/>
                <a:ea typeface="Fira Sans Extra Condensed"/>
                <a:cs typeface="Fira Sans Extra Condensed"/>
                <a:sym typeface="Fira Sans Extra Condensed"/>
              </a:defRPr>
            </a:lvl2pPr>
            <a:lvl3pPr marR="0" lvl="2" algn="r" rtl="0">
              <a:lnSpc>
                <a:spcPct val="100000"/>
              </a:lnSpc>
              <a:spcBef>
                <a:spcPts val="0"/>
              </a:spcBef>
              <a:spcAft>
                <a:spcPts val="0"/>
              </a:spcAft>
              <a:buClr>
                <a:schemeClr val="dk1"/>
              </a:buClr>
              <a:buSzPts val="3600"/>
              <a:buFont typeface="Fira Sans Extra Condensed"/>
              <a:buNone/>
              <a:defRPr sz="3600" b="0" i="0" u="none" strike="noStrike" cap="none">
                <a:solidFill>
                  <a:schemeClr val="dk1"/>
                </a:solidFill>
                <a:latin typeface="Fira Sans Extra Condensed"/>
                <a:ea typeface="Fira Sans Extra Condensed"/>
                <a:cs typeface="Fira Sans Extra Condensed"/>
                <a:sym typeface="Fira Sans Extra Condensed"/>
              </a:defRPr>
            </a:lvl3pPr>
            <a:lvl4pPr marR="0" lvl="3" algn="r" rtl="0">
              <a:lnSpc>
                <a:spcPct val="100000"/>
              </a:lnSpc>
              <a:spcBef>
                <a:spcPts val="0"/>
              </a:spcBef>
              <a:spcAft>
                <a:spcPts val="0"/>
              </a:spcAft>
              <a:buClr>
                <a:schemeClr val="dk1"/>
              </a:buClr>
              <a:buSzPts val="3600"/>
              <a:buFont typeface="Fira Sans Extra Condensed"/>
              <a:buNone/>
              <a:defRPr sz="3600" b="0" i="0" u="none" strike="noStrike" cap="none">
                <a:solidFill>
                  <a:schemeClr val="dk1"/>
                </a:solidFill>
                <a:latin typeface="Fira Sans Extra Condensed"/>
                <a:ea typeface="Fira Sans Extra Condensed"/>
                <a:cs typeface="Fira Sans Extra Condensed"/>
                <a:sym typeface="Fira Sans Extra Condensed"/>
              </a:defRPr>
            </a:lvl4pPr>
            <a:lvl5pPr marR="0" lvl="4" algn="r" rtl="0">
              <a:lnSpc>
                <a:spcPct val="100000"/>
              </a:lnSpc>
              <a:spcBef>
                <a:spcPts val="0"/>
              </a:spcBef>
              <a:spcAft>
                <a:spcPts val="0"/>
              </a:spcAft>
              <a:buClr>
                <a:schemeClr val="dk1"/>
              </a:buClr>
              <a:buSzPts val="3600"/>
              <a:buFont typeface="Fira Sans Extra Condensed"/>
              <a:buNone/>
              <a:defRPr sz="3600" b="0" i="0" u="none" strike="noStrike" cap="none">
                <a:solidFill>
                  <a:schemeClr val="dk1"/>
                </a:solidFill>
                <a:latin typeface="Fira Sans Extra Condensed"/>
                <a:ea typeface="Fira Sans Extra Condensed"/>
                <a:cs typeface="Fira Sans Extra Condensed"/>
                <a:sym typeface="Fira Sans Extra Condensed"/>
              </a:defRPr>
            </a:lvl5pPr>
            <a:lvl6pPr marR="0" lvl="5" algn="r" rtl="0">
              <a:lnSpc>
                <a:spcPct val="100000"/>
              </a:lnSpc>
              <a:spcBef>
                <a:spcPts val="0"/>
              </a:spcBef>
              <a:spcAft>
                <a:spcPts val="0"/>
              </a:spcAft>
              <a:buClr>
                <a:schemeClr val="dk1"/>
              </a:buClr>
              <a:buSzPts val="3600"/>
              <a:buFont typeface="Fira Sans Extra Condensed"/>
              <a:buNone/>
              <a:defRPr sz="3600" b="0" i="0" u="none" strike="noStrike" cap="none">
                <a:solidFill>
                  <a:schemeClr val="dk1"/>
                </a:solidFill>
                <a:latin typeface="Fira Sans Extra Condensed"/>
                <a:ea typeface="Fira Sans Extra Condensed"/>
                <a:cs typeface="Fira Sans Extra Condensed"/>
                <a:sym typeface="Fira Sans Extra Condensed"/>
              </a:defRPr>
            </a:lvl6pPr>
            <a:lvl7pPr marR="0" lvl="6" algn="r" rtl="0">
              <a:lnSpc>
                <a:spcPct val="100000"/>
              </a:lnSpc>
              <a:spcBef>
                <a:spcPts val="0"/>
              </a:spcBef>
              <a:spcAft>
                <a:spcPts val="0"/>
              </a:spcAft>
              <a:buClr>
                <a:schemeClr val="dk1"/>
              </a:buClr>
              <a:buSzPts val="3600"/>
              <a:buFont typeface="Fira Sans Extra Condensed"/>
              <a:buNone/>
              <a:defRPr sz="3600" b="0" i="0" u="none" strike="noStrike" cap="none">
                <a:solidFill>
                  <a:schemeClr val="dk1"/>
                </a:solidFill>
                <a:latin typeface="Fira Sans Extra Condensed"/>
                <a:ea typeface="Fira Sans Extra Condensed"/>
                <a:cs typeface="Fira Sans Extra Condensed"/>
                <a:sym typeface="Fira Sans Extra Condensed"/>
              </a:defRPr>
            </a:lvl7pPr>
            <a:lvl8pPr marR="0" lvl="7" algn="r" rtl="0">
              <a:lnSpc>
                <a:spcPct val="100000"/>
              </a:lnSpc>
              <a:spcBef>
                <a:spcPts val="0"/>
              </a:spcBef>
              <a:spcAft>
                <a:spcPts val="0"/>
              </a:spcAft>
              <a:buClr>
                <a:schemeClr val="dk1"/>
              </a:buClr>
              <a:buSzPts val="3600"/>
              <a:buFont typeface="Fira Sans Extra Condensed"/>
              <a:buNone/>
              <a:defRPr sz="3600" b="0" i="0" u="none" strike="noStrike" cap="none">
                <a:solidFill>
                  <a:schemeClr val="dk1"/>
                </a:solidFill>
                <a:latin typeface="Fira Sans Extra Condensed"/>
                <a:ea typeface="Fira Sans Extra Condensed"/>
                <a:cs typeface="Fira Sans Extra Condensed"/>
                <a:sym typeface="Fira Sans Extra Condensed"/>
              </a:defRPr>
            </a:lvl8pPr>
            <a:lvl9pPr marR="0" lvl="8" algn="r" rtl="0">
              <a:lnSpc>
                <a:spcPct val="100000"/>
              </a:lnSpc>
              <a:spcBef>
                <a:spcPts val="0"/>
              </a:spcBef>
              <a:spcAft>
                <a:spcPts val="0"/>
              </a:spcAft>
              <a:buClr>
                <a:schemeClr val="dk1"/>
              </a:buClr>
              <a:buSzPts val="3600"/>
              <a:buFont typeface="Fira Sans Extra Condensed"/>
              <a:buNone/>
              <a:defRPr sz="3600" b="0" i="0" u="none" strike="noStrike" cap="none">
                <a:solidFill>
                  <a:schemeClr val="dk1"/>
                </a:solidFill>
                <a:latin typeface="Fira Sans Extra Condensed"/>
                <a:ea typeface="Fira Sans Extra Condensed"/>
                <a:cs typeface="Fira Sans Extra Condensed"/>
                <a:sym typeface="Fira Sans Extra Condensed"/>
              </a:defRPr>
            </a:lvl9pPr>
          </a:lstStyle>
          <a:p>
            <a:r>
              <a:rPr lang="en" dirty="0"/>
              <a:t>05</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5"/>
          <p:cNvSpPr txBox="1">
            <a:spLocks noGrp="1"/>
          </p:cNvSpPr>
          <p:nvPr>
            <p:ph type="title"/>
          </p:nvPr>
        </p:nvSpPr>
        <p:spPr>
          <a:xfrm>
            <a:off x="720000" y="1249525"/>
            <a:ext cx="5071200" cy="5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Super Bowl or Big Game</a:t>
            </a:r>
            <a:endParaRPr sz="3200" dirty="0"/>
          </a:p>
        </p:txBody>
      </p:sp>
      <p:sp>
        <p:nvSpPr>
          <p:cNvPr id="361" name="Google Shape;361;p35"/>
          <p:cNvSpPr txBox="1">
            <a:spLocks noGrp="1"/>
          </p:cNvSpPr>
          <p:nvPr>
            <p:ph type="body" idx="1"/>
          </p:nvPr>
        </p:nvSpPr>
        <p:spPr>
          <a:xfrm>
            <a:off x="720000" y="1961600"/>
            <a:ext cx="3976500" cy="2028900"/>
          </a:xfrm>
          <a:prstGeom prst="rect">
            <a:avLst/>
          </a:prstGeom>
        </p:spPr>
        <p:txBody>
          <a:bodyPr spcFirstLastPara="1" wrap="square" lIns="91425" tIns="91425" rIns="91425" bIns="91425" anchor="t" anchorCtr="0">
            <a:noAutofit/>
          </a:bodyPr>
          <a:lstStyle/>
          <a:p>
            <a:r>
              <a:rPr lang="en-US" dirty="0">
                <a:solidFill>
                  <a:srgbClr val="111111"/>
                </a:solidFill>
                <a:effectLst/>
                <a:latin typeface="Catamaran" panose="020B0604020202020204" charset="0"/>
                <a:cs typeface="Catamaran" panose="020B0604020202020204" charset="0"/>
              </a:rPr>
              <a:t>The </a:t>
            </a:r>
            <a:r>
              <a:rPr lang="en-US" b="1" dirty="0">
                <a:solidFill>
                  <a:srgbClr val="111111"/>
                </a:solidFill>
                <a:effectLst/>
                <a:latin typeface="Catamaran" panose="020B0604020202020204" charset="0"/>
                <a:cs typeface="Catamaran" panose="020B0604020202020204" charset="0"/>
              </a:rPr>
              <a:t>Super Bowl</a:t>
            </a:r>
            <a:r>
              <a:rPr lang="en-US" dirty="0">
                <a:solidFill>
                  <a:srgbClr val="111111"/>
                </a:solidFill>
                <a:effectLst/>
                <a:latin typeface="Catamaran" panose="020B0604020202020204" charset="0"/>
                <a:cs typeface="Catamaran" panose="020B0604020202020204" charset="0"/>
              </a:rPr>
              <a:t> is the official name of the championship game in American football, held annually by the National Football League (NFL). It’s a highly anticipated event, featuring top teams competing for the title.</a:t>
            </a:r>
            <a:endParaRPr lang="en-US" dirty="0">
              <a:effectLst/>
              <a:latin typeface="Catamaran" panose="020B0604020202020204" charset="0"/>
              <a:cs typeface="Catamaran" panose="020B0604020202020204" charset="0"/>
            </a:endParaRPr>
          </a:p>
          <a:p>
            <a:r>
              <a:rPr lang="en-US" dirty="0">
                <a:solidFill>
                  <a:srgbClr val="111111"/>
                </a:solidFill>
                <a:effectLst/>
                <a:latin typeface="Catamaran" panose="020B0604020202020204" charset="0"/>
                <a:cs typeface="Catamaran" panose="020B0604020202020204" charset="0"/>
              </a:rPr>
              <a:t>However, due to trademark restrictions, non-sponsoring companies often avoid using the term “Super Bowl” in their advertisements. </a:t>
            </a:r>
            <a:r>
              <a:rPr lang="en-US" dirty="0">
                <a:solidFill>
                  <a:srgbClr val="000000"/>
                </a:solidFill>
                <a:effectLst/>
                <a:latin typeface="Catamaran" panose="020B0604020202020204" charset="0"/>
                <a:cs typeface="Catamaran" panose="020B0604020202020204" charset="0"/>
              </a:rPr>
              <a:t>Instead, they refer to it as the </a:t>
            </a:r>
            <a:r>
              <a:rPr lang="en-US" b="1" dirty="0">
                <a:solidFill>
                  <a:srgbClr val="000000"/>
                </a:solidFill>
                <a:effectLst/>
                <a:latin typeface="Catamaran" panose="020B0604020202020204" charset="0"/>
                <a:cs typeface="Catamaran" panose="020B0604020202020204" charset="0"/>
              </a:rPr>
              <a:t>“big game”</a:t>
            </a:r>
            <a:r>
              <a:rPr lang="en-US" dirty="0">
                <a:solidFill>
                  <a:srgbClr val="000000"/>
                </a:solidFill>
                <a:effectLst/>
                <a:latin typeface="Catamaran" panose="020B0604020202020204" charset="0"/>
                <a:cs typeface="Catamaran" panose="020B0604020202020204" charset="0"/>
              </a:rPr>
              <a:t> or other generic terms1</a:t>
            </a:r>
            <a:r>
              <a:rPr lang="en-US" dirty="0">
                <a:solidFill>
                  <a:srgbClr val="111111"/>
                </a:solidFill>
                <a:effectLst/>
                <a:latin typeface="Catamaran" panose="020B0604020202020204" charset="0"/>
                <a:cs typeface="Catamaran" panose="020B0604020202020204" charset="0"/>
              </a:rPr>
              <a:t>. So, while they’re closely connected, the names serve different purposes.</a:t>
            </a:r>
            <a:endParaRPr lang="en-US" dirty="0">
              <a:latin typeface="Catamaran" panose="020B0604020202020204" charset="0"/>
              <a:cs typeface="Catamaran" panose="020B0604020202020204" charset="0"/>
            </a:endParaRPr>
          </a:p>
        </p:txBody>
      </p:sp>
      <p:sp>
        <p:nvSpPr>
          <p:cNvPr id="362" name="Google Shape;362;p35"/>
          <p:cNvSpPr/>
          <p:nvPr/>
        </p:nvSpPr>
        <p:spPr>
          <a:xfrm>
            <a:off x="7970721" y="2511966"/>
            <a:ext cx="154256" cy="153174"/>
          </a:xfrm>
          <a:custGeom>
            <a:avLst/>
            <a:gdLst/>
            <a:ahLst/>
            <a:cxnLst/>
            <a:rect l="l" t="t" r="r" b="b"/>
            <a:pathLst>
              <a:path w="4704" h="4671" extrusionOk="0">
                <a:moveTo>
                  <a:pt x="2369" y="1"/>
                </a:moveTo>
                <a:cubicBezTo>
                  <a:pt x="1068" y="1"/>
                  <a:pt x="0" y="1035"/>
                  <a:pt x="0" y="2336"/>
                </a:cubicBezTo>
                <a:cubicBezTo>
                  <a:pt x="0" y="3637"/>
                  <a:pt x="1068" y="4671"/>
                  <a:pt x="2369" y="4671"/>
                </a:cubicBezTo>
                <a:cubicBezTo>
                  <a:pt x="3670" y="4671"/>
                  <a:pt x="4704" y="3637"/>
                  <a:pt x="4704" y="2336"/>
                </a:cubicBezTo>
                <a:cubicBezTo>
                  <a:pt x="4704" y="1035"/>
                  <a:pt x="3670" y="1"/>
                  <a:pt x="2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5"/>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5">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366" name="Google Shape;366;p35">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pic>
        <p:nvPicPr>
          <p:cNvPr id="3" name="Picture 2">
            <a:extLst>
              <a:ext uri="{FF2B5EF4-FFF2-40B4-BE49-F238E27FC236}">
                <a16:creationId xmlns:a16="http://schemas.microsoft.com/office/drawing/2014/main" id="{BA5919B4-09E7-0E07-7512-1982AD8AF750}"/>
              </a:ext>
            </a:extLst>
          </p:cNvPr>
          <p:cNvPicPr>
            <a:picLocks noChangeAspect="1"/>
          </p:cNvPicPr>
          <p:nvPr/>
        </p:nvPicPr>
        <p:blipFill>
          <a:blip r:embed="rId3"/>
          <a:stretch>
            <a:fillRect/>
          </a:stretch>
        </p:blipFill>
        <p:spPr>
          <a:xfrm>
            <a:off x="6273746" y="1845025"/>
            <a:ext cx="1679654" cy="1679654"/>
          </a:xfrm>
          <a:prstGeom prst="ellipse">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grpSp>
        <p:nvGrpSpPr>
          <p:cNvPr id="371" name="Google Shape;371;p36"/>
          <p:cNvGrpSpPr/>
          <p:nvPr/>
        </p:nvGrpSpPr>
        <p:grpSpPr>
          <a:xfrm>
            <a:off x="615948" y="412709"/>
            <a:ext cx="4124027" cy="4338325"/>
            <a:chOff x="615948" y="621875"/>
            <a:chExt cx="4124027" cy="4338325"/>
          </a:xfrm>
        </p:grpSpPr>
        <p:sp>
          <p:nvSpPr>
            <p:cNvPr id="372" name="Google Shape;372;p36"/>
            <p:cNvSpPr/>
            <p:nvPr/>
          </p:nvSpPr>
          <p:spPr>
            <a:xfrm>
              <a:off x="3504550" y="3454450"/>
              <a:ext cx="1138500" cy="1138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1178975" y="913400"/>
              <a:ext cx="3561000" cy="35610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465700" y="621875"/>
              <a:ext cx="1138500" cy="113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1464025" y="1481625"/>
              <a:ext cx="180300" cy="18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2260825" y="4299550"/>
              <a:ext cx="77700" cy="77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261695" y="3224100"/>
              <a:ext cx="1736100" cy="1736100"/>
            </a:xfrm>
            <a:prstGeom prst="chord">
              <a:avLst>
                <a:gd name="adj1" fmla="val 5383381"/>
                <a:gd name="adj2" fmla="val 1621619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36"/>
            <p:cNvGrpSpPr/>
            <p:nvPr/>
          </p:nvGrpSpPr>
          <p:grpSpPr>
            <a:xfrm>
              <a:off x="615948" y="2634957"/>
              <a:ext cx="2264046" cy="1839436"/>
              <a:chOff x="974492" y="-614630"/>
              <a:chExt cx="2264046" cy="1839436"/>
            </a:xfrm>
          </p:grpSpPr>
          <p:sp>
            <p:nvSpPr>
              <p:cNvPr id="379" name="Google Shape;379;p36"/>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1" name="Google Shape;381;p36"/>
          <p:cNvSpPr txBox="1">
            <a:spLocks noGrp="1"/>
          </p:cNvSpPr>
          <p:nvPr>
            <p:ph type="title"/>
          </p:nvPr>
        </p:nvSpPr>
        <p:spPr>
          <a:xfrm>
            <a:off x="5070750" y="1953222"/>
            <a:ext cx="2760300" cy="113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 vs. solution</a:t>
            </a:r>
            <a:endParaRPr/>
          </a:p>
        </p:txBody>
      </p:sp>
      <p:sp>
        <p:nvSpPr>
          <p:cNvPr id="382" name="Google Shape;382;p36"/>
          <p:cNvSpPr txBox="1">
            <a:spLocks noGrp="1"/>
          </p:cNvSpPr>
          <p:nvPr>
            <p:ph type="title" idx="2"/>
          </p:nvPr>
        </p:nvSpPr>
        <p:spPr>
          <a:xfrm>
            <a:off x="2092375" y="1577400"/>
            <a:ext cx="1638900" cy="198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83" name="Google Shape;383;p36"/>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386" name="Google Shape;386;p36">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5"/>
          <p:cNvSpPr txBox="1">
            <a:spLocks noGrp="1"/>
          </p:cNvSpPr>
          <p:nvPr>
            <p:ph type="title"/>
          </p:nvPr>
        </p:nvSpPr>
        <p:spPr>
          <a:xfrm>
            <a:off x="720000" y="1249525"/>
            <a:ext cx="5071200" cy="5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sz="3200" dirty="0"/>
          </a:p>
        </p:txBody>
      </p:sp>
      <p:sp>
        <p:nvSpPr>
          <p:cNvPr id="361" name="Google Shape;361;p35"/>
          <p:cNvSpPr txBox="1">
            <a:spLocks noGrp="1"/>
          </p:cNvSpPr>
          <p:nvPr>
            <p:ph type="body" idx="1"/>
          </p:nvPr>
        </p:nvSpPr>
        <p:spPr>
          <a:xfrm>
            <a:off x="719999" y="1961600"/>
            <a:ext cx="4431863" cy="2028900"/>
          </a:xfrm>
          <a:prstGeom prst="rect">
            <a:avLst/>
          </a:prstGeom>
        </p:spPr>
        <p:txBody>
          <a:bodyPr spcFirstLastPara="1" wrap="square" lIns="91425" tIns="91425" rIns="91425" bIns="91425" anchor="t" anchorCtr="0">
            <a:noAutofit/>
          </a:bodyPr>
          <a:lstStyle/>
          <a:p>
            <a:r>
              <a:rPr lang="en-US" dirty="0"/>
              <a:t>This Big Game Census data visualization takes a fun look at where Super Bowl 52 players come from, the related population figures, and opens up pathways (via embedded links) to additional census data points. The dataset came about when two hapless data nerds had their teams eliminated from the playoffs, thus turning to data to try to find more rooting interests for Super Bowl 52. The rosters for both, competing teams are included, with the corresponding roster information and birthplace and state population information. The developers utilized census data pulled from census.gov, and roster information from Yahoo Sports, and designed the data visualization within the Tableau platform. </a:t>
            </a:r>
            <a:endParaRPr lang="en-US" dirty="0">
              <a:latin typeface="Catamaran" panose="020B0604020202020204" charset="0"/>
              <a:cs typeface="Catamaran" panose="020B0604020202020204" charset="0"/>
            </a:endParaRPr>
          </a:p>
        </p:txBody>
      </p:sp>
      <p:sp>
        <p:nvSpPr>
          <p:cNvPr id="362" name="Google Shape;362;p35"/>
          <p:cNvSpPr/>
          <p:nvPr/>
        </p:nvSpPr>
        <p:spPr>
          <a:xfrm>
            <a:off x="7970721" y="2511966"/>
            <a:ext cx="154256" cy="153174"/>
          </a:xfrm>
          <a:custGeom>
            <a:avLst/>
            <a:gdLst/>
            <a:ahLst/>
            <a:cxnLst/>
            <a:rect l="l" t="t" r="r" b="b"/>
            <a:pathLst>
              <a:path w="4704" h="4671" extrusionOk="0">
                <a:moveTo>
                  <a:pt x="2369" y="1"/>
                </a:moveTo>
                <a:cubicBezTo>
                  <a:pt x="1068" y="1"/>
                  <a:pt x="0" y="1035"/>
                  <a:pt x="0" y="2336"/>
                </a:cubicBezTo>
                <a:cubicBezTo>
                  <a:pt x="0" y="3637"/>
                  <a:pt x="1068" y="4671"/>
                  <a:pt x="2369" y="4671"/>
                </a:cubicBezTo>
                <a:cubicBezTo>
                  <a:pt x="3670" y="4671"/>
                  <a:pt x="4704" y="3637"/>
                  <a:pt x="4704" y="2336"/>
                </a:cubicBezTo>
                <a:cubicBezTo>
                  <a:pt x="4704" y="1035"/>
                  <a:pt x="3670" y="1"/>
                  <a:pt x="2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5"/>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5">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366" name="Google Shape;366;p35">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pic>
        <p:nvPicPr>
          <p:cNvPr id="6" name="Picture 5">
            <a:extLst>
              <a:ext uri="{FF2B5EF4-FFF2-40B4-BE49-F238E27FC236}">
                <a16:creationId xmlns:a16="http://schemas.microsoft.com/office/drawing/2014/main" id="{27EBF670-A85D-4306-6789-CD14FD93403F}"/>
              </a:ext>
            </a:extLst>
          </p:cNvPr>
          <p:cNvPicPr>
            <a:picLocks noChangeAspect="1"/>
          </p:cNvPicPr>
          <p:nvPr/>
        </p:nvPicPr>
        <p:blipFill>
          <a:blip r:embed="rId3"/>
          <a:stretch>
            <a:fillRect/>
          </a:stretch>
        </p:blipFill>
        <p:spPr>
          <a:xfrm>
            <a:off x="4813300" y="823522"/>
            <a:ext cx="800100" cy="970586"/>
          </a:xfrm>
          <a:prstGeom prst="rect">
            <a:avLst/>
          </a:prstGeom>
        </p:spPr>
      </p:pic>
    </p:spTree>
    <p:extLst>
      <p:ext uri="{BB962C8B-B14F-4D97-AF65-F5344CB8AC3E}">
        <p14:creationId xmlns:p14="http://schemas.microsoft.com/office/powerpoint/2010/main" val="12097313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grpSp>
        <p:nvGrpSpPr>
          <p:cNvPr id="371" name="Google Shape;371;p36"/>
          <p:cNvGrpSpPr/>
          <p:nvPr/>
        </p:nvGrpSpPr>
        <p:grpSpPr>
          <a:xfrm>
            <a:off x="615948" y="412709"/>
            <a:ext cx="4124027" cy="4338325"/>
            <a:chOff x="615948" y="621875"/>
            <a:chExt cx="4124027" cy="4338325"/>
          </a:xfrm>
        </p:grpSpPr>
        <p:sp>
          <p:nvSpPr>
            <p:cNvPr id="372" name="Google Shape;372;p36"/>
            <p:cNvSpPr/>
            <p:nvPr/>
          </p:nvSpPr>
          <p:spPr>
            <a:xfrm>
              <a:off x="3504550" y="3454450"/>
              <a:ext cx="1138500" cy="1138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1178975" y="913400"/>
              <a:ext cx="3561000" cy="35610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465700" y="621875"/>
              <a:ext cx="1138500" cy="113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1464025" y="1481625"/>
              <a:ext cx="180300" cy="18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2260825" y="4299550"/>
              <a:ext cx="77700" cy="77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261695" y="3224100"/>
              <a:ext cx="1736100" cy="1736100"/>
            </a:xfrm>
            <a:prstGeom prst="chord">
              <a:avLst>
                <a:gd name="adj1" fmla="val 5383381"/>
                <a:gd name="adj2" fmla="val 1621619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36"/>
            <p:cNvGrpSpPr/>
            <p:nvPr/>
          </p:nvGrpSpPr>
          <p:grpSpPr>
            <a:xfrm>
              <a:off x="615948" y="2634957"/>
              <a:ext cx="2264046" cy="1839436"/>
              <a:chOff x="974492" y="-614630"/>
              <a:chExt cx="2264046" cy="1839436"/>
            </a:xfrm>
          </p:grpSpPr>
          <p:sp>
            <p:nvSpPr>
              <p:cNvPr id="379" name="Google Shape;379;p36"/>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1" name="Google Shape;381;p36"/>
          <p:cNvSpPr txBox="1">
            <a:spLocks noGrp="1"/>
          </p:cNvSpPr>
          <p:nvPr>
            <p:ph type="title"/>
          </p:nvPr>
        </p:nvSpPr>
        <p:spPr>
          <a:xfrm>
            <a:off x="5070750" y="1953222"/>
            <a:ext cx="2760300" cy="113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Dataset Overview</a:t>
            </a:r>
            <a:endParaRPr dirty="0"/>
          </a:p>
        </p:txBody>
      </p:sp>
      <p:sp>
        <p:nvSpPr>
          <p:cNvPr id="382" name="Google Shape;382;p36"/>
          <p:cNvSpPr txBox="1">
            <a:spLocks noGrp="1"/>
          </p:cNvSpPr>
          <p:nvPr>
            <p:ph type="title" idx="2"/>
          </p:nvPr>
        </p:nvSpPr>
        <p:spPr>
          <a:xfrm>
            <a:off x="2092375" y="1577400"/>
            <a:ext cx="1638900" cy="198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83" name="Google Shape;383;p36"/>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386" name="Google Shape;386;p36">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Tree>
    <p:extLst>
      <p:ext uri="{BB962C8B-B14F-4D97-AF65-F5344CB8AC3E}">
        <p14:creationId xmlns:p14="http://schemas.microsoft.com/office/powerpoint/2010/main" val="131238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37"/>
          <p:cNvSpPr txBox="1">
            <a:spLocks noGrp="1"/>
          </p:cNvSpPr>
          <p:nvPr>
            <p:ph type="title"/>
          </p:nvPr>
        </p:nvSpPr>
        <p:spPr>
          <a:xfrm>
            <a:off x="719988" y="540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Big Game Census Data</a:t>
            </a:r>
            <a:endParaRPr dirty="0"/>
          </a:p>
        </p:txBody>
      </p:sp>
      <p:sp>
        <p:nvSpPr>
          <p:cNvPr id="393" name="Google Shape;393;p37"/>
          <p:cNvSpPr txBox="1">
            <a:spLocks noGrp="1"/>
          </p:cNvSpPr>
          <p:nvPr>
            <p:ph type="subTitle" idx="3"/>
          </p:nvPr>
        </p:nvSpPr>
        <p:spPr>
          <a:xfrm>
            <a:off x="1441637" y="1447800"/>
            <a:ext cx="2552513" cy="3854450"/>
          </a:xfrm>
          <a:prstGeom prst="rect">
            <a:avLst/>
          </a:prstGeom>
        </p:spPr>
        <p:txBody>
          <a:bodyPr spcFirstLastPara="1" wrap="square" lIns="91425" tIns="91425" rIns="91425" bIns="91425" anchor="b" anchorCtr="0">
            <a:noAutofit/>
          </a:bodyPr>
          <a:lstStyle/>
          <a:p>
            <a:pPr marL="342900" lvl="0" indent="-342900" algn="l" rtl="0">
              <a:spcBef>
                <a:spcPts val="0"/>
              </a:spcBef>
              <a:spcAft>
                <a:spcPts val="0"/>
              </a:spcAft>
              <a:buFont typeface="Arial" panose="020B0604020202020204" pitchFamily="34" charset="0"/>
              <a:buChar char="•"/>
            </a:pPr>
            <a:r>
              <a:rPr lang="en" sz="1500" dirty="0"/>
              <a:t>Player Name</a:t>
            </a:r>
          </a:p>
          <a:p>
            <a:pPr marL="342900" indent="-342900" algn="l">
              <a:buFont typeface="Arial" panose="020B0604020202020204" pitchFamily="34" charset="0"/>
              <a:buChar char="•"/>
            </a:pPr>
            <a:r>
              <a:rPr lang="en-US" sz="1500" dirty="0"/>
              <a:t>Player Position</a:t>
            </a:r>
          </a:p>
          <a:p>
            <a:pPr marL="342900" indent="-342900" algn="l">
              <a:buFont typeface="Arial" panose="020B0604020202020204" pitchFamily="34" charset="0"/>
              <a:buChar char="•"/>
            </a:pPr>
            <a:r>
              <a:rPr lang="en-US" sz="1500" dirty="0"/>
              <a:t>Jersey Number</a:t>
            </a:r>
          </a:p>
          <a:p>
            <a:pPr marL="342900" indent="-342900" algn="l">
              <a:buFont typeface="Arial" panose="020B0604020202020204" pitchFamily="34" charset="0"/>
              <a:buChar char="•"/>
            </a:pPr>
            <a:r>
              <a:rPr lang="en-US" sz="1500" dirty="0"/>
              <a:t>Player Age</a:t>
            </a:r>
          </a:p>
          <a:p>
            <a:pPr marL="342900" indent="-342900" algn="l">
              <a:buFont typeface="Arial" panose="020B0604020202020204" pitchFamily="34" charset="0"/>
              <a:buChar char="•"/>
            </a:pPr>
            <a:r>
              <a:rPr lang="en-US" sz="1500" dirty="0"/>
              <a:t>Player Weight(</a:t>
            </a:r>
            <a:r>
              <a:rPr lang="en-US" sz="1500" dirty="0" err="1"/>
              <a:t>lbs</a:t>
            </a:r>
            <a:r>
              <a:rPr lang="en-US" sz="1500" dirty="0"/>
              <a:t>)</a:t>
            </a:r>
          </a:p>
          <a:p>
            <a:pPr marL="342900" indent="-342900" algn="l">
              <a:buFont typeface="Arial" panose="020B0604020202020204" pitchFamily="34" charset="0"/>
              <a:buChar char="•"/>
            </a:pPr>
            <a:r>
              <a:rPr lang="en-US" sz="1500" dirty="0"/>
              <a:t>Years Played</a:t>
            </a:r>
          </a:p>
          <a:p>
            <a:pPr marL="342900" indent="-342900" algn="l">
              <a:buFont typeface="Arial" panose="020B0604020202020204" pitchFamily="34" charset="0"/>
              <a:buChar char="•"/>
            </a:pPr>
            <a:r>
              <a:rPr lang="en-US" sz="1500" dirty="0"/>
              <a:t>Birth City</a:t>
            </a:r>
          </a:p>
          <a:p>
            <a:pPr marL="342900" indent="-342900" algn="l">
              <a:buFont typeface="Arial" panose="020B0604020202020204" pitchFamily="34" charset="0"/>
              <a:buChar char="•"/>
            </a:pPr>
            <a:r>
              <a:rPr lang="en-US" sz="1500" dirty="0"/>
              <a:t>Birth State</a:t>
            </a:r>
          </a:p>
          <a:p>
            <a:pPr marL="342900" indent="-342900" algn="l">
              <a:buFont typeface="Arial" panose="020B0604020202020204" pitchFamily="34" charset="0"/>
              <a:buChar char="•"/>
            </a:pPr>
            <a:r>
              <a:rPr lang="en-US" sz="1500" dirty="0"/>
              <a:t>Birth Place(combo)</a:t>
            </a:r>
          </a:p>
          <a:p>
            <a:pPr marL="342900" indent="-342900" algn="l">
              <a:buFont typeface="Arial" panose="020B0604020202020204" pitchFamily="34" charset="0"/>
              <a:buChar char="•"/>
            </a:pPr>
            <a:r>
              <a:rPr lang="en-US" sz="1500" dirty="0"/>
              <a:t>Player College </a:t>
            </a:r>
          </a:p>
          <a:p>
            <a:pPr marL="342900" indent="-342900" algn="l">
              <a:buFont typeface="Arial" panose="020B0604020202020204" pitchFamily="34" charset="0"/>
              <a:buChar char="•"/>
            </a:pPr>
            <a:r>
              <a:rPr lang="en-US" sz="1500" dirty="0"/>
              <a:t>Player Team</a:t>
            </a:r>
          </a:p>
          <a:p>
            <a:pPr marL="342900" indent="-342900" algn="l">
              <a:buFont typeface="Arial" panose="020B0604020202020204" pitchFamily="34" charset="0"/>
              <a:buChar char="•"/>
            </a:pPr>
            <a:r>
              <a:rPr lang="en-US" sz="1500" dirty="0"/>
              <a:t>Conference</a:t>
            </a:r>
          </a:p>
          <a:p>
            <a:pPr marL="342900" indent="-342900" algn="l">
              <a:buFont typeface="Arial" panose="020B0604020202020204" pitchFamily="34" charset="0"/>
              <a:buChar char="•"/>
            </a:pPr>
            <a:r>
              <a:rPr lang="en-US" sz="1500" dirty="0"/>
              <a:t>2016 Population</a:t>
            </a:r>
          </a:p>
          <a:p>
            <a:pPr marL="342900" indent="-342900" algn="l">
              <a:buFont typeface="Arial" panose="020B0604020202020204" pitchFamily="34" charset="0"/>
              <a:buChar char="•"/>
            </a:pPr>
            <a:r>
              <a:rPr lang="en-US" sz="1500" dirty="0"/>
              <a:t>State GEO ID</a:t>
            </a:r>
          </a:p>
          <a:p>
            <a:pPr marL="342900" indent="-342900" algn="l">
              <a:buFont typeface="Arial" panose="020B0604020202020204" pitchFamily="34" charset="0"/>
              <a:buChar char="•"/>
            </a:pPr>
            <a:endParaRPr lang="en-US" sz="1500" dirty="0"/>
          </a:p>
          <a:p>
            <a:pPr marL="0" indent="0" algn="l"/>
            <a:endParaRPr lang="en-US" sz="1500" dirty="0"/>
          </a:p>
        </p:txBody>
      </p:sp>
      <p:sp>
        <p:nvSpPr>
          <p:cNvPr id="397" name="Google Shape;397;p37"/>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7">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400" name="Google Shape;400;p37">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411" name="Google Shape;411;p37"/>
          <p:cNvSpPr/>
          <p:nvPr/>
        </p:nvSpPr>
        <p:spPr>
          <a:xfrm rot="10800000">
            <a:off x="7207800" y="926294"/>
            <a:ext cx="1216200" cy="12162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rot="10800000">
            <a:off x="7237831" y="1040996"/>
            <a:ext cx="178200" cy="17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rot="10800000">
            <a:off x="8385603" y="1536198"/>
            <a:ext cx="76800" cy="76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 name="Google Shape;414;p37"/>
          <p:cNvGrpSpPr/>
          <p:nvPr/>
        </p:nvGrpSpPr>
        <p:grpSpPr>
          <a:xfrm>
            <a:off x="6736411" y="1314708"/>
            <a:ext cx="2264046" cy="1839436"/>
            <a:chOff x="974492" y="-614630"/>
            <a:chExt cx="2264046" cy="1839436"/>
          </a:xfrm>
        </p:grpSpPr>
        <p:sp>
          <p:nvSpPr>
            <p:cNvPr id="415" name="Google Shape;415;p37"/>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393;p37">
            <a:extLst>
              <a:ext uri="{FF2B5EF4-FFF2-40B4-BE49-F238E27FC236}">
                <a16:creationId xmlns:a16="http://schemas.microsoft.com/office/drawing/2014/main" id="{7C321A8F-2689-6D0D-6408-2CE5A410008A}"/>
              </a:ext>
            </a:extLst>
          </p:cNvPr>
          <p:cNvSpPr txBox="1">
            <a:spLocks/>
          </p:cNvSpPr>
          <p:nvPr/>
        </p:nvSpPr>
        <p:spPr>
          <a:xfrm>
            <a:off x="4480744" y="1606760"/>
            <a:ext cx="2490625" cy="354953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Kaisei Opti"/>
                <a:ea typeface="Kaisei Opti"/>
                <a:cs typeface="Kaisei Opti"/>
                <a:sym typeface="Kaisei Opti"/>
              </a:defRPr>
            </a:lvl1pPr>
            <a:lvl2pPr marL="914400" marR="0" lvl="1"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2pPr>
            <a:lvl3pPr marL="1371600" marR="0" lvl="2"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L="2286000" marR="0" lvl="4"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L="2743200" marR="0" lvl="5"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L="3200400" marR="0" lvl="6"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L="3657600" marR="0" lvl="7"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L="4114800" marR="0" lvl="8"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pPr marL="342900" indent="-342900" algn="l">
              <a:buFont typeface="Arial" panose="020B0604020202020204" pitchFamily="34" charset="0"/>
              <a:buChar char="•"/>
            </a:pPr>
            <a:r>
              <a:rPr lang="en-US" sz="1500" dirty="0"/>
              <a:t>Latitude</a:t>
            </a:r>
          </a:p>
          <a:p>
            <a:pPr marL="342900" indent="-342900" algn="l">
              <a:buFont typeface="Arial" panose="020B0604020202020204" pitchFamily="34" charset="0"/>
              <a:buChar char="•"/>
            </a:pPr>
            <a:r>
              <a:rPr lang="en-US" sz="1500" dirty="0"/>
              <a:t>Longitude</a:t>
            </a:r>
          </a:p>
          <a:p>
            <a:pPr marL="342900" indent="-342900" algn="l">
              <a:buFont typeface="Arial" panose="020B0604020202020204" pitchFamily="34" charset="0"/>
              <a:buChar char="•"/>
            </a:pPr>
            <a:r>
              <a:rPr lang="en-US" sz="1500" dirty="0"/>
              <a:t>Number from city</a:t>
            </a:r>
          </a:p>
          <a:p>
            <a:pPr marL="342900" indent="-342900" algn="l">
              <a:buFont typeface="Arial" panose="020B0604020202020204" pitchFamily="34" charset="0"/>
              <a:buChar char="•"/>
            </a:pPr>
            <a:r>
              <a:rPr lang="en-US" sz="1500" dirty="0"/>
              <a:t>Number of Records</a:t>
            </a:r>
          </a:p>
          <a:p>
            <a:pPr marL="342900" indent="-342900" algn="l">
              <a:buFont typeface="Arial" panose="020B0604020202020204" pitchFamily="34" charset="0"/>
              <a:buChar char="•"/>
            </a:pPr>
            <a:r>
              <a:rPr lang="en-US" sz="1500" i="0" u="none" strike="noStrike" dirty="0">
                <a:solidFill>
                  <a:schemeClr val="tx1"/>
                </a:solidFill>
                <a:effectLst/>
                <a:latin typeface="Kaisei Opti" panose="020B0604020202020204" charset="-128"/>
                <a:ea typeface="Kaisei Opti" panose="020B0604020202020204" charset="-128"/>
              </a:rPr>
              <a:t>American </a:t>
            </a:r>
            <a:r>
              <a:rPr lang="en-US" sz="1500" i="0" u="none" strike="noStrike" dirty="0" err="1">
                <a:solidFill>
                  <a:schemeClr val="tx1"/>
                </a:solidFill>
                <a:effectLst/>
                <a:latin typeface="Kaisei Opti" panose="020B0604020202020204" charset="-128"/>
                <a:ea typeface="Kaisei Opti" panose="020B0604020202020204" charset="-128"/>
              </a:rPr>
              <a:t>FactFinder</a:t>
            </a:r>
            <a:r>
              <a:rPr lang="en-US" sz="1500" i="0" u="none" strike="noStrike" dirty="0">
                <a:solidFill>
                  <a:schemeClr val="tx1"/>
                </a:solidFill>
                <a:effectLst/>
                <a:latin typeface="Kaisei Opti" panose="020B0604020202020204" charset="-128"/>
                <a:ea typeface="Kaisei Opti" panose="020B0604020202020204" charset="-128"/>
              </a:rPr>
              <a:t> Link for more Census data points</a:t>
            </a:r>
          </a:p>
          <a:p>
            <a:pPr marL="342900" indent="-342900" algn="l">
              <a:buFont typeface="Arial" panose="020B0604020202020204" pitchFamily="34" charset="0"/>
              <a:buChar char="•"/>
            </a:pPr>
            <a:r>
              <a:rPr lang="en-US" sz="1500" i="0" u="none" strike="noStrike" dirty="0" err="1">
                <a:solidFill>
                  <a:schemeClr val="tx1"/>
                </a:solidFill>
                <a:effectLst/>
                <a:latin typeface="Kaisei Opti" panose="020B0604020202020204" charset="-128"/>
                <a:ea typeface="Kaisei Opti" panose="020B0604020202020204" charset="-128"/>
              </a:rPr>
              <a:t>Quickfacts</a:t>
            </a:r>
            <a:r>
              <a:rPr lang="en-US" sz="1500" i="0" u="none" strike="noStrike" dirty="0">
                <a:solidFill>
                  <a:schemeClr val="tx1"/>
                </a:solidFill>
                <a:effectLst/>
                <a:latin typeface="Kaisei Opti" panose="020B0604020202020204" charset="-128"/>
                <a:ea typeface="Kaisei Opti" panose="020B0604020202020204" charset="-128"/>
              </a:rPr>
              <a:t> Link</a:t>
            </a:r>
            <a:r>
              <a:rPr lang="en-US" sz="1500" dirty="0">
                <a:solidFill>
                  <a:schemeClr val="tx1"/>
                </a:solidFill>
                <a:latin typeface="Kaisei Opti" panose="020B0604020202020204" charset="-128"/>
                <a:ea typeface="Kaisei Opti" panose="020B0604020202020204" charset="-128"/>
              </a:rPr>
              <a:t> </a:t>
            </a:r>
          </a:p>
          <a:p>
            <a:pPr marL="342900" indent="-342900" algn="l">
              <a:buFont typeface="Arial" panose="020B0604020202020204" pitchFamily="34" charset="0"/>
              <a:buChar char="•"/>
            </a:pPr>
            <a:r>
              <a:rPr lang="en-US" sz="1500" i="0" u="none" strike="noStrike" dirty="0">
                <a:solidFill>
                  <a:schemeClr val="tx1"/>
                </a:solidFill>
                <a:effectLst/>
                <a:latin typeface="Kaisei Opti" panose="020B0604020202020204" charset="-128"/>
                <a:ea typeface="Kaisei Opti" panose="020B0604020202020204" charset="-128"/>
              </a:rPr>
              <a:t>State Data Link</a:t>
            </a:r>
            <a:r>
              <a:rPr lang="en-US" sz="1500" dirty="0">
                <a:solidFill>
                  <a:schemeClr val="tx1"/>
                </a:solidFill>
                <a:latin typeface="Kaisei Opti" panose="020B0604020202020204" charset="-128"/>
                <a:ea typeface="Kaisei Opti" panose="020B0604020202020204" charset="-128"/>
              </a:rPr>
              <a:t> </a:t>
            </a:r>
          </a:p>
          <a:p>
            <a:pPr marL="342900" indent="-342900" algn="l">
              <a:buFont typeface="Arial" panose="020B0604020202020204" pitchFamily="34" charset="0"/>
              <a:buChar char="•"/>
            </a:pPr>
            <a:r>
              <a:rPr lang="en-US" sz="1500" i="0" u="none" strike="noStrike" dirty="0">
                <a:solidFill>
                  <a:schemeClr val="tx1"/>
                </a:solidFill>
                <a:effectLst/>
                <a:latin typeface="Kaisei Opti" panose="020B0604020202020204" charset="-128"/>
                <a:ea typeface="Kaisei Opti" panose="020B0604020202020204" charset="-128"/>
              </a:rPr>
              <a:t>Source (Population States 2017)</a:t>
            </a:r>
            <a:r>
              <a:rPr lang="en-US" sz="1500" dirty="0">
                <a:solidFill>
                  <a:schemeClr val="tx1"/>
                </a:solidFill>
                <a:latin typeface="Kaisei Opti" panose="020B0604020202020204" charset="-128"/>
                <a:ea typeface="Kaisei Opti" panose="020B0604020202020204" charset="-128"/>
              </a:rPr>
              <a:t> </a:t>
            </a:r>
          </a:p>
          <a:p>
            <a:pPr marL="342900" indent="-342900" algn="l">
              <a:buFont typeface="Arial" panose="020B0604020202020204" pitchFamily="34" charset="0"/>
              <a:buChar char="•"/>
            </a:pPr>
            <a:r>
              <a:rPr lang="en-US" sz="1500" i="0" u="none" strike="noStrike" dirty="0">
                <a:solidFill>
                  <a:schemeClr val="tx1"/>
                </a:solidFill>
                <a:effectLst/>
                <a:latin typeface="Kaisei Opti" panose="020B0604020202020204" charset="-128"/>
                <a:ea typeface="Kaisei Opti" panose="020B0604020202020204" charset="-128"/>
              </a:rPr>
              <a:t>Birthplace, Population Data Source</a:t>
            </a:r>
            <a:r>
              <a:rPr lang="en-US" sz="1500" dirty="0">
                <a:solidFill>
                  <a:schemeClr val="tx1"/>
                </a:solidFill>
                <a:latin typeface="Kaisei Opti" panose="020B0604020202020204" charset="-128"/>
                <a:ea typeface="Kaisei Opti" panose="020B0604020202020204" charset="-128"/>
              </a:rPr>
              <a:t>  </a:t>
            </a:r>
          </a:p>
          <a:p>
            <a:pPr marL="0" indent="0" algn="ct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grpSp>
        <p:nvGrpSpPr>
          <p:cNvPr id="371" name="Google Shape;371;p36"/>
          <p:cNvGrpSpPr/>
          <p:nvPr/>
        </p:nvGrpSpPr>
        <p:grpSpPr>
          <a:xfrm>
            <a:off x="615948" y="412709"/>
            <a:ext cx="4124027" cy="4338325"/>
            <a:chOff x="615948" y="621875"/>
            <a:chExt cx="4124027" cy="4338325"/>
          </a:xfrm>
        </p:grpSpPr>
        <p:sp>
          <p:nvSpPr>
            <p:cNvPr id="372" name="Google Shape;372;p36"/>
            <p:cNvSpPr/>
            <p:nvPr/>
          </p:nvSpPr>
          <p:spPr>
            <a:xfrm>
              <a:off x="3504550" y="3454450"/>
              <a:ext cx="1138500" cy="1138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1178975" y="913400"/>
              <a:ext cx="3561000" cy="35610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465700" y="621875"/>
              <a:ext cx="1138500" cy="1138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1464025" y="1481625"/>
              <a:ext cx="180300" cy="180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2260825" y="4299550"/>
              <a:ext cx="77700" cy="77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261695" y="3224100"/>
              <a:ext cx="1736100" cy="1736100"/>
            </a:xfrm>
            <a:prstGeom prst="chord">
              <a:avLst>
                <a:gd name="adj1" fmla="val 5383381"/>
                <a:gd name="adj2" fmla="val 1621619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36"/>
            <p:cNvGrpSpPr/>
            <p:nvPr/>
          </p:nvGrpSpPr>
          <p:grpSpPr>
            <a:xfrm>
              <a:off x="615948" y="2634957"/>
              <a:ext cx="2264046" cy="1839436"/>
              <a:chOff x="974492" y="-614630"/>
              <a:chExt cx="2264046" cy="1839436"/>
            </a:xfrm>
          </p:grpSpPr>
          <p:sp>
            <p:nvSpPr>
              <p:cNvPr id="379" name="Google Shape;379;p36"/>
              <p:cNvSpPr/>
              <p:nvPr/>
            </p:nvSpPr>
            <p:spPr>
              <a:xfrm rot="2100169">
                <a:off x="1140727" y="-246047"/>
                <a:ext cx="1629953" cy="1093568"/>
              </a:xfrm>
              <a:custGeom>
                <a:avLst/>
                <a:gdLst/>
                <a:ahLst/>
                <a:cxnLst/>
                <a:rect l="l" t="t" r="r" b="b"/>
                <a:pathLst>
                  <a:path w="65200" h="43744" fill="none" extrusionOk="0">
                    <a:moveTo>
                      <a:pt x="65199" y="0"/>
                    </a:moveTo>
                    <a:cubicBezTo>
                      <a:pt x="65104" y="2691"/>
                      <a:pt x="63580" y="3870"/>
                      <a:pt x="61032" y="3298"/>
                    </a:cubicBezTo>
                    <a:cubicBezTo>
                      <a:pt x="60592" y="3203"/>
                      <a:pt x="60163" y="3024"/>
                      <a:pt x="59699" y="2977"/>
                    </a:cubicBezTo>
                    <a:cubicBezTo>
                      <a:pt x="57020" y="2739"/>
                      <a:pt x="55960" y="3465"/>
                      <a:pt x="55710" y="6394"/>
                    </a:cubicBezTo>
                    <a:cubicBezTo>
                      <a:pt x="55424" y="9644"/>
                      <a:pt x="54305" y="10561"/>
                      <a:pt x="51067" y="9811"/>
                    </a:cubicBezTo>
                    <a:cubicBezTo>
                      <a:pt x="49519" y="9430"/>
                      <a:pt x="48031" y="9180"/>
                      <a:pt x="46888" y="10704"/>
                    </a:cubicBezTo>
                    <a:cubicBezTo>
                      <a:pt x="46352" y="11418"/>
                      <a:pt x="46185" y="12276"/>
                      <a:pt x="46185" y="13085"/>
                    </a:cubicBezTo>
                    <a:cubicBezTo>
                      <a:pt x="46173" y="15824"/>
                      <a:pt x="44732" y="17371"/>
                      <a:pt x="41375" y="16371"/>
                    </a:cubicBezTo>
                    <a:cubicBezTo>
                      <a:pt x="39470" y="15800"/>
                      <a:pt x="37922" y="16181"/>
                      <a:pt x="37255" y="17407"/>
                    </a:cubicBezTo>
                    <a:cubicBezTo>
                      <a:pt x="36839" y="18181"/>
                      <a:pt x="36624" y="19122"/>
                      <a:pt x="36612" y="20074"/>
                    </a:cubicBezTo>
                    <a:cubicBezTo>
                      <a:pt x="36589" y="22586"/>
                      <a:pt x="35065" y="23765"/>
                      <a:pt x="32600" y="23206"/>
                    </a:cubicBezTo>
                    <a:cubicBezTo>
                      <a:pt x="32445" y="23170"/>
                      <a:pt x="32290" y="23241"/>
                      <a:pt x="32148" y="23182"/>
                    </a:cubicBezTo>
                    <a:cubicBezTo>
                      <a:pt x="28659" y="21896"/>
                      <a:pt x="27314" y="23622"/>
                      <a:pt x="27099" y="26908"/>
                    </a:cubicBezTo>
                    <a:cubicBezTo>
                      <a:pt x="26956" y="29301"/>
                      <a:pt x="25492" y="30302"/>
                      <a:pt x="23075" y="29766"/>
                    </a:cubicBezTo>
                    <a:cubicBezTo>
                      <a:pt x="21420" y="29397"/>
                      <a:pt x="19598" y="28825"/>
                      <a:pt x="18324" y="30623"/>
                    </a:cubicBezTo>
                    <a:cubicBezTo>
                      <a:pt x="17693" y="31504"/>
                      <a:pt x="17634" y="32611"/>
                      <a:pt x="17610" y="33600"/>
                    </a:cubicBezTo>
                    <a:cubicBezTo>
                      <a:pt x="17551" y="35969"/>
                      <a:pt x="15669" y="37017"/>
                      <a:pt x="13395" y="36457"/>
                    </a:cubicBezTo>
                    <a:cubicBezTo>
                      <a:pt x="12395" y="36207"/>
                      <a:pt x="11455" y="35683"/>
                      <a:pt x="10264" y="36231"/>
                    </a:cubicBezTo>
                    <a:cubicBezTo>
                      <a:pt x="9038" y="36791"/>
                      <a:pt x="8323" y="37457"/>
                      <a:pt x="8359" y="38815"/>
                    </a:cubicBezTo>
                    <a:cubicBezTo>
                      <a:pt x="8371" y="39624"/>
                      <a:pt x="8156" y="40422"/>
                      <a:pt x="7990" y="41184"/>
                    </a:cubicBezTo>
                    <a:cubicBezTo>
                      <a:pt x="7621" y="42863"/>
                      <a:pt x="5656" y="43744"/>
                      <a:pt x="3739" y="43101"/>
                    </a:cubicBezTo>
                    <a:cubicBezTo>
                      <a:pt x="2441" y="42672"/>
                      <a:pt x="1251" y="42386"/>
                      <a:pt x="1" y="43137"/>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rot="2100169">
                <a:off x="1699900" y="-29849"/>
                <a:ext cx="1395409" cy="939398"/>
              </a:xfrm>
              <a:custGeom>
                <a:avLst/>
                <a:gdLst/>
                <a:ahLst/>
                <a:cxnLst/>
                <a:rect l="l" t="t" r="r" b="b"/>
                <a:pathLst>
                  <a:path w="55818" h="37577" fill="none" extrusionOk="0">
                    <a:moveTo>
                      <a:pt x="55674" y="0"/>
                    </a:moveTo>
                    <a:cubicBezTo>
                      <a:pt x="55674" y="643"/>
                      <a:pt x="55817" y="1322"/>
                      <a:pt x="55651" y="1929"/>
                    </a:cubicBezTo>
                    <a:cubicBezTo>
                      <a:pt x="55139" y="3751"/>
                      <a:pt x="53388" y="4596"/>
                      <a:pt x="51507" y="4013"/>
                    </a:cubicBezTo>
                    <a:cubicBezTo>
                      <a:pt x="49924" y="3525"/>
                      <a:pt x="48388" y="3084"/>
                      <a:pt x="47031" y="4596"/>
                    </a:cubicBezTo>
                    <a:cubicBezTo>
                      <a:pt x="46364" y="5358"/>
                      <a:pt x="46197" y="6287"/>
                      <a:pt x="46185" y="7144"/>
                    </a:cubicBezTo>
                    <a:cubicBezTo>
                      <a:pt x="46149" y="9882"/>
                      <a:pt x="44697" y="11478"/>
                      <a:pt x="41387" y="10418"/>
                    </a:cubicBezTo>
                    <a:cubicBezTo>
                      <a:pt x="39970" y="9954"/>
                      <a:pt x="38613" y="9930"/>
                      <a:pt x="37517" y="11156"/>
                    </a:cubicBezTo>
                    <a:cubicBezTo>
                      <a:pt x="36779" y="12014"/>
                      <a:pt x="36720" y="13109"/>
                      <a:pt x="36648" y="14133"/>
                    </a:cubicBezTo>
                    <a:cubicBezTo>
                      <a:pt x="36446" y="16752"/>
                      <a:pt x="35053" y="17931"/>
                      <a:pt x="32457" y="17229"/>
                    </a:cubicBezTo>
                    <a:cubicBezTo>
                      <a:pt x="28516" y="16157"/>
                      <a:pt x="27385" y="17383"/>
                      <a:pt x="27088" y="21277"/>
                    </a:cubicBezTo>
                    <a:cubicBezTo>
                      <a:pt x="26945" y="23348"/>
                      <a:pt x="25218" y="24575"/>
                      <a:pt x="23230" y="23932"/>
                    </a:cubicBezTo>
                    <a:cubicBezTo>
                      <a:pt x="22742" y="23765"/>
                      <a:pt x="22194" y="23682"/>
                      <a:pt x="21718" y="23587"/>
                    </a:cubicBezTo>
                    <a:cubicBezTo>
                      <a:pt x="19801" y="23217"/>
                      <a:pt x="18134" y="23837"/>
                      <a:pt x="17813" y="26337"/>
                    </a:cubicBezTo>
                    <a:cubicBezTo>
                      <a:pt x="17694" y="27325"/>
                      <a:pt x="17801" y="28420"/>
                      <a:pt x="17253" y="29313"/>
                    </a:cubicBezTo>
                    <a:cubicBezTo>
                      <a:pt x="16384" y="30706"/>
                      <a:pt x="14717" y="31016"/>
                      <a:pt x="12360" y="30373"/>
                    </a:cubicBezTo>
                    <a:cubicBezTo>
                      <a:pt x="9919" y="29706"/>
                      <a:pt x="8609" y="30623"/>
                      <a:pt x="8311" y="33052"/>
                    </a:cubicBezTo>
                    <a:cubicBezTo>
                      <a:pt x="8169" y="34171"/>
                      <a:pt x="8216" y="35409"/>
                      <a:pt x="7430" y="36326"/>
                    </a:cubicBezTo>
                    <a:cubicBezTo>
                      <a:pt x="6371" y="37576"/>
                      <a:pt x="5001" y="37576"/>
                      <a:pt x="3573" y="37076"/>
                    </a:cubicBezTo>
                    <a:cubicBezTo>
                      <a:pt x="2358" y="36660"/>
                      <a:pt x="1168" y="36505"/>
                      <a:pt x="1" y="37219"/>
                    </a:cubicBezTo>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1" name="Google Shape;381;p36"/>
          <p:cNvSpPr txBox="1">
            <a:spLocks noGrp="1"/>
          </p:cNvSpPr>
          <p:nvPr>
            <p:ph type="title"/>
          </p:nvPr>
        </p:nvSpPr>
        <p:spPr>
          <a:xfrm>
            <a:off x="5070750" y="1953222"/>
            <a:ext cx="2760300" cy="113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KPI</a:t>
            </a:r>
            <a:endParaRPr dirty="0"/>
          </a:p>
        </p:txBody>
      </p:sp>
      <p:sp>
        <p:nvSpPr>
          <p:cNvPr id="382" name="Google Shape;382;p36"/>
          <p:cNvSpPr txBox="1">
            <a:spLocks noGrp="1"/>
          </p:cNvSpPr>
          <p:nvPr>
            <p:ph type="title" idx="2"/>
          </p:nvPr>
        </p:nvSpPr>
        <p:spPr>
          <a:xfrm>
            <a:off x="2092375" y="1577400"/>
            <a:ext cx="1638900" cy="198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83" name="Google Shape;383;p36"/>
          <p:cNvSpPr/>
          <p:nvPr/>
        </p:nvSpPr>
        <p:spPr>
          <a:xfrm>
            <a:off x="7587850"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8022375" y="287600"/>
            <a:ext cx="407700" cy="1797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a:hlinkClick r:id="" action="ppaction://hlinkshowjump?jump=nextslide"/>
          </p:cNvPr>
          <p:cNvSpPr/>
          <p:nvPr/>
        </p:nvSpPr>
        <p:spPr>
          <a:xfrm>
            <a:off x="8064525"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386" name="Google Shape;386;p36">
            <a:hlinkClick r:id="" action="ppaction://hlinkshowjump?jump=nextslide"/>
          </p:cNvPr>
          <p:cNvSpPr/>
          <p:nvPr/>
        </p:nvSpPr>
        <p:spPr>
          <a:xfrm flipH="1">
            <a:off x="7630000" y="344150"/>
            <a:ext cx="323400" cy="66600"/>
          </a:xfrm>
          <a:prstGeom prst="rightArrow">
            <a:avLst>
              <a:gd name="adj1" fmla="val 0"/>
              <a:gd name="adj2" fmla="val 81623"/>
            </a:avLst>
          </a:prstGeom>
          <a:solidFill>
            <a:srgbClr val="000000"/>
          </a:solidFill>
          <a:ln w="9525" cap="flat" cmpd="sng">
            <a:solidFill>
              <a:srgbClr val="28282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Tree>
    <p:extLst>
      <p:ext uri="{BB962C8B-B14F-4D97-AF65-F5344CB8AC3E}">
        <p14:creationId xmlns:p14="http://schemas.microsoft.com/office/powerpoint/2010/main" val="1478250940"/>
      </p:ext>
    </p:extLst>
  </p:cSld>
  <p:clrMapOvr>
    <a:masterClrMapping/>
  </p:clrMapOvr>
</p:sld>
</file>

<file path=ppt/theme/theme1.xml><?xml version="1.0" encoding="utf-8"?>
<a:theme xmlns:a="http://schemas.openxmlformats.org/drawingml/2006/main" name="Minimalist and Circular Pitch Deck by Slidesgo">
  <a:themeElements>
    <a:clrScheme name="Simple Light">
      <a:dk1>
        <a:srgbClr val="191A3D"/>
      </a:dk1>
      <a:lt1>
        <a:srgbClr val="FFFFFF"/>
      </a:lt1>
      <a:dk2>
        <a:srgbClr val="FBFEF3"/>
      </a:dk2>
      <a:lt2>
        <a:srgbClr val="8641E0"/>
      </a:lt2>
      <a:accent1>
        <a:srgbClr val="3C3188"/>
      </a:accent1>
      <a:accent2>
        <a:srgbClr val="FED687"/>
      </a:accent2>
      <a:accent3>
        <a:srgbClr val="FFFFFF"/>
      </a:accent3>
      <a:accent4>
        <a:srgbClr val="FFFFFF"/>
      </a:accent4>
      <a:accent5>
        <a:srgbClr val="FFFFFF"/>
      </a:accent5>
      <a:accent6>
        <a:srgbClr val="FFFFFF"/>
      </a:accent6>
      <a:hlink>
        <a:srgbClr val="191A3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467</Words>
  <Application>Microsoft Office PowerPoint</Application>
  <PresentationFormat>On-screen Show (16:9)</PresentationFormat>
  <Paragraphs>60</Paragraphs>
  <Slides>15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Denk One</vt:lpstr>
      <vt:lpstr>Arial</vt:lpstr>
      <vt:lpstr>Kaisei Opti</vt:lpstr>
      <vt:lpstr>Nunito Light</vt:lpstr>
      <vt:lpstr>Fira Sans Extra Condensed</vt:lpstr>
      <vt:lpstr>Catamaran</vt:lpstr>
      <vt:lpstr>Minimalist and Circular Pitch Deck by Slidesgo</vt:lpstr>
      <vt:lpstr>Unified Mentor Internship</vt:lpstr>
      <vt:lpstr>Big Game Census Analysis</vt:lpstr>
      <vt:lpstr>Problem</vt:lpstr>
      <vt:lpstr>Super Bowl or Big Game</vt:lpstr>
      <vt:lpstr>Problem vs. solution</vt:lpstr>
      <vt:lpstr>Problem Statement</vt:lpstr>
      <vt:lpstr>Dataset Overview</vt:lpstr>
      <vt:lpstr>Big Game Census Data</vt:lpstr>
      <vt:lpstr>KPI</vt:lpstr>
      <vt:lpstr>KPI</vt:lpstr>
      <vt:lpstr>Dashboard</vt:lpstr>
      <vt:lpstr>Tableau Dashboard</vt:lpstr>
      <vt:lpstr>Conclusion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Sudeep Lakra</dc:creator>
  <cp:lastModifiedBy>Sudeep Lakra</cp:lastModifiedBy>
  <cp:revision>1</cp:revision>
  <dcterms:modified xsi:type="dcterms:W3CDTF">2024-07-31T13:25:57Z</dcterms:modified>
</cp:coreProperties>
</file>